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2.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_rels/notesSlide2.xml.rels" ContentType="application/vnd.openxmlformats-package.relationships+xml"/>
  <Override PartName="/ppt/notesSlides/notesSlide2.xml" ContentType="application/vnd.openxmlformats-officedocument.presentationml.notesSlide+xml"/>
  <Override PartName="/ppt/_rels/presentation.xml.rels" ContentType="application/vnd.openxmlformats-package.relationships+xml"/>
  <Override PartName="/ppt/slideLayouts/_rels/slideLayout34.xml.rels" ContentType="application/vnd.openxmlformats-package.relationships+xml"/>
  <Override PartName="/ppt/slideLayouts/_rels/slideLayout49.xml.rels" ContentType="application/vnd.openxmlformats-package.relationships+xml"/>
  <Override PartName="/ppt/slideLayouts/_rels/slideLayout33.xml.rels" ContentType="application/vnd.openxmlformats-package.relationships+xml"/>
  <Override PartName="/ppt/slideLayouts/_rels/slideLayout29.xml.rels" ContentType="application/vnd.openxmlformats-package.relationships+xml"/>
  <Override PartName="/ppt/slideLayouts/_rels/slideLayout48.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19.xml.rels" ContentType="application/vnd.openxmlformats-package.relationships+xml"/>
  <Override PartName="/ppt/slideLayouts/_rels/slideLayout23.xml.rels" ContentType="application/vnd.openxmlformats-package.relationships+xml"/>
  <Override PartName="/ppt/slideLayouts/_rels/slideLayout84.xml.rels" ContentType="application/vnd.openxmlformats-package.relationships+xml"/>
  <Override PartName="/ppt/slideLayouts/_rels/slideLayout31.xml.rels" ContentType="application/vnd.openxmlformats-package.relationships+xml"/>
  <Override PartName="/ppt/slideLayouts/_rels/slideLayout12.xml.rels" ContentType="application/vnd.openxmlformats-package.relationships+xml"/>
  <Override PartName="/ppt/slideLayouts/_rels/slideLayout18.xml.rels" ContentType="application/vnd.openxmlformats-package.relationships+xml"/>
  <Override PartName="/ppt/slideLayouts/_rels/slideLayout22.xml.rels" ContentType="application/vnd.openxmlformats-package.relationships+xml"/>
  <Override PartName="/ppt/slideLayouts/_rels/slideLayout83.xml.rels" ContentType="application/vnd.openxmlformats-package.relationships+xml"/>
  <Override PartName="/ppt/slideLayouts/_rels/slideLayout79.xml.rels" ContentType="application/vnd.openxmlformats-package.relationships+xml"/>
  <Override PartName="/ppt/slideLayouts/_rels/slideLayout30.xml.rels" ContentType="application/vnd.openxmlformats-package.relationships+xml"/>
  <Override PartName="/ppt/slideLayouts/_rels/slideLayout35.xml.rels" ContentType="application/vnd.openxmlformats-package.relationships+xml"/>
  <Override PartName="/ppt/slideLayouts/_rels/slideLayout57.xml.rels" ContentType="application/vnd.openxmlformats-package.relationships+xml"/>
  <Override PartName="/ppt/slideLayouts/_rels/slideLayout61.xml.rels" ContentType="application/vnd.openxmlformats-package.relationships+xml"/>
  <Override PartName="/ppt/slideLayouts/_rels/slideLayout20.xml.rels" ContentType="application/vnd.openxmlformats-package.relationships+xml"/>
  <Override PartName="/ppt/slideLayouts/_rels/slideLayout16.xml.rels" ContentType="application/vnd.openxmlformats-package.relationships+xml"/>
  <Override PartName="/ppt/slideLayouts/_rels/slideLayout27.xml.rels" ContentType="application/vnd.openxmlformats-package.relationships+xml"/>
  <Override PartName="/ppt/slideLayouts/_rels/slideLayout21.xml.rels" ContentType="application/vnd.openxmlformats-package.relationships+xml"/>
  <Override PartName="/ppt/slideLayouts/_rels/slideLayout17.xml.rels" ContentType="application/vnd.openxmlformats-package.relationships+xml"/>
  <Override PartName="/ppt/slideLayouts/_rels/slideLayout47.xml.rels" ContentType="application/vnd.openxmlformats-package.relationships+xml"/>
  <Override PartName="/ppt/slideLayouts/_rels/slideLayout63.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3.xml.rels" ContentType="application/vnd.openxmlformats-package.relationships+xml"/>
  <Override PartName="/ppt/slideLayouts/_rels/slideLayout41.xml.rels" ContentType="application/vnd.openxmlformats-package.relationships+xml"/>
  <Override PartName="/ppt/slideLayouts/_rels/slideLayout50.xml.rels" ContentType="application/vnd.openxmlformats-package.relationships+xml"/>
  <Override PartName="/ppt/slideLayouts/_rels/slideLayout4.xml.rels" ContentType="application/vnd.openxmlformats-package.relationships+xml"/>
  <Override PartName="/ppt/slideLayouts/_rels/slideLayout42.xml.rels" ContentType="application/vnd.openxmlformats-package.relationships+xml"/>
  <Override PartName="/ppt/slideLayouts/_rels/slideLayout51.xml.rels" ContentType="application/vnd.openxmlformats-package.relationships+xml"/>
  <Override PartName="/ppt/slideLayouts/_rels/slideLayout5.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55.xml.rels" ContentType="application/vnd.openxmlformats-package.relationships+xml"/>
  <Override PartName="/ppt/slideLayouts/_rels/slideLayout53.xml.rels" ContentType="application/vnd.openxmlformats-package.relationships+xml"/>
  <Override PartName="/ppt/slideLayouts/_rels/slideLayout62.xml.rels" ContentType="application/vnd.openxmlformats-package.relationships+xml"/>
  <Override PartName="/ppt/slideLayouts/_rels/slideLayout46.xml.rels" ContentType="application/vnd.openxmlformats-package.relationships+xml"/>
  <Override PartName="/ppt/slideLayouts/_rels/slideLayout52.xml.rels" ContentType="application/vnd.openxmlformats-package.relationships+xml"/>
  <Override PartName="/ppt/slideLayouts/_rels/slideLayout76.xml.rels" ContentType="application/vnd.openxmlformats-package.relationships+xml"/>
  <Override PartName="/ppt/slideLayouts/_rels/slideLayout38.xml.rels" ContentType="application/vnd.openxmlformats-package.relationships+xml"/>
  <Override PartName="/ppt/slideLayouts/_rels/slideLayout14.xml.rels" ContentType="application/vnd.openxmlformats-package.relationships+xml"/>
  <Override PartName="/ppt/slideLayouts/_rels/slideLayout45.xml.rels" ContentType="application/vnd.openxmlformats-package.relationships+xml"/>
  <Override PartName="/ppt/slideLayouts/_rels/slideLayout37.xml.rels" ContentType="application/vnd.openxmlformats-package.relationships+xml"/>
  <Override PartName="/ppt/slideLayouts/_rels/slideLayout28.xml.rels" ContentType="application/vnd.openxmlformats-package.relationships+xml"/>
  <Override PartName="/ppt/slideLayouts/_rels/slideLayout44.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36.xml.rels" ContentType="application/vnd.openxmlformats-package.relationships+xml"/>
  <Override PartName="/ppt/slideLayouts/_rels/slideLayout43.xml.rels" ContentType="application/vnd.openxmlformats-package.relationships+xml"/>
  <Override PartName="/ppt/slideLayouts/_rels/slideLayout6.xml.rels" ContentType="application/vnd.openxmlformats-package.relationships+xml"/>
  <Override PartName="/ppt/slideLayouts/_rels/slideLayout81.xml.rels" ContentType="application/vnd.openxmlformats-package.relationships+xml"/>
  <Override PartName="/ppt/slideLayouts/_rels/slideLayout65.xml.rels" ContentType="application/vnd.openxmlformats-package.relationships+xml"/>
  <Override PartName="/ppt/slideLayouts/_rels/slideLayout74.xml.rels" ContentType="application/vnd.openxmlformats-package.relationships+xml"/>
  <Override PartName="/ppt/slideLayouts/_rels/slideLayout58.xml.rels" ContentType="application/vnd.openxmlformats-package.relationships+xml"/>
  <Override PartName="/ppt/slideLayouts/_rels/slideLayout82.xml.rels" ContentType="application/vnd.openxmlformats-package.relationships+xml"/>
  <Override PartName="/ppt/slideLayouts/_rels/slideLayout56.xml.rels" ContentType="application/vnd.openxmlformats-package.relationships+xml"/>
  <Override PartName="/ppt/slideLayouts/_rels/slideLayout60.xml.rels" ContentType="application/vnd.openxmlformats-package.relationships+xml"/>
  <Override PartName="/ppt/slideLayouts/_rels/slideLayout75.xml.rels" ContentType="application/vnd.openxmlformats-package.relationships+xml"/>
  <Override PartName="/ppt/slideLayouts/_rels/slideLayout80.xml.rels" ContentType="application/vnd.openxmlformats-package.relationships+xml"/>
  <Override PartName="/ppt/slideLayouts/_rels/slideLayout64.xml.rels" ContentType="application/vnd.openxmlformats-package.relationships+xml"/>
  <Override PartName="/ppt/slideLayouts/_rels/slideLayout69.xml.rels" ContentType="application/vnd.openxmlformats-package.relationships+xml"/>
  <Override PartName="/ppt/slideLayouts/_rels/slideLayout73.xml.rels" ContentType="application/vnd.openxmlformats-package.relationships+xml"/>
  <Override PartName="/ppt/slideLayouts/_rels/slideLayout78.xml.rels" ContentType="application/vnd.openxmlformats-package.relationships+xml"/>
  <Override PartName="/ppt/slideLayouts/_rels/slideLayout68.xml.rels" ContentType="application/vnd.openxmlformats-package.relationships+xml"/>
  <Override PartName="/ppt/slideLayouts/_rels/slideLayout72.xml.rels" ContentType="application/vnd.openxmlformats-package.relationships+xml"/>
  <Override PartName="/ppt/slideLayouts/_rels/slideLayout77.xml.rels" ContentType="application/vnd.openxmlformats-package.relationships+xml"/>
  <Override PartName="/ppt/slideLayouts/_rels/slideLayout67.xml.rels" ContentType="application/vnd.openxmlformats-package.relationships+xml"/>
  <Override PartName="/ppt/slideLayouts/_rels/slideLayout71.xml.rels" ContentType="application/vnd.openxmlformats-package.relationships+xml"/>
  <Override PartName="/ppt/slideLayouts/_rels/slideLayout26.xml.rels" ContentType="application/vnd.openxmlformats-package.relationships+xml"/>
  <Override PartName="/ppt/slideLayouts/_rels/slideLayout11.xml.rels" ContentType="application/vnd.openxmlformats-package.relationships+xml"/>
  <Override PartName="/ppt/slideLayouts/_rels/slideLayout25.xml.rels" ContentType="application/vnd.openxmlformats-package.relationships+xml"/>
  <Override PartName="/ppt/slideLayouts/_rels/slideLayout59.xml.rels" ContentType="application/vnd.openxmlformats-package.relationships+xml"/>
  <Override PartName="/ppt/slideLayouts/_rels/slideLayout10.xml.rels" ContentType="application/vnd.openxmlformats-package.relationships+xml"/>
  <Override PartName="/ppt/slideLayouts/_rels/slideLayout32.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66.xml.rels" ContentType="application/vnd.openxmlformats-package.relationships+xml"/>
  <Override PartName="/ppt/slideLayouts/_rels/slideLayout70.xml.rels" ContentType="application/vnd.openxmlformats-package.relationships+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46.xml" ContentType="application/vnd.openxmlformats-officedocument.presentationml.slideLayout+xml"/>
  <Override PartName="/ppt/slideLayouts/slideLayout8.xml" ContentType="application/vnd.openxmlformats-officedocument.presentationml.slideLayout+xml"/>
  <Override PartName="/ppt/slideLayouts/slideLayout45.xml" ContentType="application/vnd.openxmlformats-officedocument.presentationml.slideLayout+xml"/>
  <Override PartName="/ppt/slideLayouts/slideLayout7.xml" ContentType="application/vnd.openxmlformats-officedocument.presentationml.slideLayout+xml"/>
  <Override PartName="/ppt/slideLayouts/slideLayout44.xml" ContentType="application/vnd.openxmlformats-officedocument.presentationml.slideLayout+xml"/>
  <Override PartName="/ppt/slideLayouts/slideLayout6.xml" ContentType="application/vnd.openxmlformats-officedocument.presentationml.slideLayout+xml"/>
  <Override PartName="/ppt/slideLayouts/slideLayout43.xml" ContentType="application/vnd.openxmlformats-officedocument.presentationml.slideLayout+xml"/>
  <Override PartName="/ppt/slideLayouts/slideLayout5.xml" ContentType="application/vnd.openxmlformats-officedocument.presentationml.slideLayout+xml"/>
  <Override PartName="/ppt/slideLayouts/slideLayout42.xml" ContentType="application/vnd.openxmlformats-officedocument.presentationml.slideLayout+xml"/>
  <Override PartName="/ppt/slideLayouts/slideLayout4.xml" ContentType="application/vnd.openxmlformats-officedocument.presentationml.slideLayout+xml"/>
  <Override PartName="/ppt/slideLayouts/slideLayout41.xml" ContentType="application/vnd.openxmlformats-officedocument.presentationml.slideLayout+xml"/>
  <Override PartName="/ppt/slideLayouts/slideLayout3.xml" ContentType="application/vnd.openxmlformats-officedocument.presentationml.slideLayout+xml"/>
  <Override PartName="/ppt/slideLayouts/slideLayout40.xml" ContentType="application/vnd.openxmlformats-officedocument.presentationml.slideLayout+xml"/>
  <Override PartName="/ppt/slideLayouts/slideLayout2.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17.xml" ContentType="application/vnd.openxmlformats-officedocument.presentationml.slideLayout+xml"/>
  <Override PartName="/ppt/slideLayouts/slideLayout82.xml" ContentType="application/vnd.openxmlformats-officedocument.presentationml.slideLayout+xml"/>
  <Override PartName="/ppt/slideLayouts/slideLayout14.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28.xml" ContentType="application/vnd.openxmlformats-officedocument.presentationml.slideLayout+xml"/>
  <Override PartName="/ppt/slideLayouts/slideLayout70.xml" ContentType="application/vnd.openxmlformats-officedocument.presentationml.slideLayout+xml"/>
  <Override PartName="/ppt/slideLayouts/slideLayout65.xml" ContentType="application/vnd.openxmlformats-officedocument.presentationml.slideLayout+xml"/>
  <Override PartName="/ppt/slideLayouts/slideLayout29.xml" ContentType="application/vnd.openxmlformats-officedocument.presentationml.slideLayout+xml"/>
  <Override PartName="/ppt/slideLayouts/slideLayout71.xml" ContentType="application/vnd.openxmlformats-officedocument.presentationml.slideLayout+xml"/>
  <Override PartName="/ppt/slideLayouts/slideLayout66.xml" ContentType="application/vnd.openxmlformats-officedocument.presentationml.slideLayout+xml"/>
  <Override PartName="/ppt/slideLayouts/slideLayout16.xml" ContentType="application/vnd.openxmlformats-officedocument.presentationml.slideLayout+xml"/>
  <Override PartName="/ppt/slideLayouts/slideLayout81.xml" ContentType="application/vnd.openxmlformats-officedocument.presentationml.slideLayout+xml"/>
  <Override PartName="/ppt/slideLayouts/slideLayout79.xml" ContentType="application/vnd.openxmlformats-officedocument.presentationml.slideLayout+xml"/>
  <Override PartName="/ppt/slideLayouts/slideLayout67.xml" ContentType="application/vnd.openxmlformats-officedocument.presentationml.slideLayout+xml"/>
  <Override PartName="/ppt/slideLayouts/slideLayout30.xml" ContentType="application/vnd.openxmlformats-officedocument.presentationml.slideLayout+xml"/>
  <Override PartName="/ppt/slideLayouts/slideLayout15.xml" ContentType="application/vnd.openxmlformats-officedocument.presentationml.slideLayout+xml"/>
  <Override PartName="/ppt/slideLayouts/slideLayout80.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74.xml" ContentType="application/vnd.openxmlformats-officedocument.presentationml.slideLayout+xml"/>
  <Override PartName="/ppt/slideLayouts/slideLayout73.xml" ContentType="application/vnd.openxmlformats-officedocument.presentationml.slideLayout+xml"/>
  <Override PartName="/ppt/slideLayouts/slideLayout72.xml" ContentType="application/vnd.openxmlformats-officedocument.presentationml.slideLayout+xml"/>
  <Override PartName="/ppt/slideLayouts/slideLayout69.xml" ContentType="application/vnd.openxmlformats-officedocument.presentationml.slideLayout+xml"/>
  <Override PartName="/ppt/slideLayouts/slideLayout32.xml" ContentType="application/vnd.openxmlformats-officedocument.presentationml.slideLayout+xml"/>
  <Override PartName="/ppt/slideLayouts/slideLayout68.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21.xml" ContentType="application/vnd.openxmlformats-officedocument.presentationml.slideLayout+xml"/>
  <Override PartName="/ppt/slideLayouts/slideLayout58.xml" ContentType="application/vnd.openxmlformats-officedocument.presentationml.slideLayout+xml"/>
  <Override PartName="/ppt/slideLayouts/slideLayout20.xml" ContentType="application/vnd.openxmlformats-officedocument.presentationml.slideLayout+xml"/>
  <Override PartName="/ppt/slideLayouts/slideLayout57.xml" ContentType="application/vnd.openxmlformats-officedocument.presentationml.slideLayout+xml"/>
  <Override PartName="/ppt/slideLayouts/slideLayout18.xml" ContentType="application/vnd.openxmlformats-officedocument.presentationml.slideLayout+xml"/>
  <Override PartName="/ppt/slideLayouts/slideLayout83.xml" ContentType="application/vnd.openxmlformats-officedocument.presentationml.slideLayout+xml"/>
  <Override PartName="/ppt/slideLayouts/slideLayout22.xml" ContentType="application/vnd.openxmlformats-officedocument.presentationml.slideLayout+xml"/>
  <Override PartName="/ppt/slideLayouts/slideLayout59.xml" ContentType="application/vnd.openxmlformats-officedocument.presentationml.slideLayout+xml"/>
  <Override PartName="/ppt/slideLayouts/slideLayout19.xml" ContentType="application/vnd.openxmlformats-officedocument.presentationml.slideLayout+xml"/>
  <Override PartName="/ppt/slideLayouts/slideLayout84.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47.xml" ContentType="application/vnd.openxmlformats-officedocument.presentationml.slideLayout+xml"/>
  <Override PartName="/ppt/slideLayouts/slideLayout11.xml" ContentType="application/vnd.openxmlformats-officedocument.presentationml.slideLayout+xml"/>
  <Override PartName="/ppt/slideLayouts/slideLayout48.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13.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media/image1.jpeg" ContentType="image/jpeg"/>
  <Override PartName="/ppt/media/image2.jpeg" ContentType="image/jpeg"/>
  <Override PartName="/ppt/presProps.xml" ContentType="application/vnd.openxmlformats-officedocument.presentationml.presPro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3.xml.rels" ContentType="application/vnd.openxmlformats-package.relationships+xml"/>
  <Override PartName="/ppt/slides/_rels/slide16.xml.rels" ContentType="application/vnd.openxmlformats-package.relationships+xml"/>
  <Override PartName="/ppt/slides/_rels/slide12.xml.rels" ContentType="application/vnd.openxmlformats-package.relationships+xml"/>
  <Override PartName="/ppt/slides/_rels/slide15.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14.xml.rels" ContentType="application/vnd.openxmlformats-package.relationships+xml"/>
  <Override PartName="/ppt/slides/_rels/slide17.xml.rels" ContentType="application/vnd.openxmlformats-package.relationships+xml"/>
  <Override PartName="/ppt/slides/_rels/slide1.xml.rels" ContentType="application/vnd.openxmlformats-package.relationships+xml"/>
  <Override PartName="/ppt/slides/_rels/slide4.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slide1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notesMaster" Target="notesMasters/notes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8.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r>
              <a:rPr b="0" lang="en-US" sz="1800" spc="-1" strike="noStrike">
                <a:solidFill>
                  <a:srgbClr val="000000"/>
                </a:solidFill>
                <a:latin typeface="Calisto MT"/>
              </a:rPr>
              <a:t>Click to move the slide</a:t>
            </a:r>
            <a:endParaRPr b="0" lang="en-US" sz="1800" spc="-1" strike="noStrike">
              <a:solidFill>
                <a:srgbClr val="000000"/>
              </a:solidFill>
              <a:latin typeface="Calisto MT"/>
            </a:endParaRPr>
          </a:p>
        </p:txBody>
      </p:sp>
      <p:sp>
        <p:nvSpPr>
          <p:cNvPr id="307"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r>
              <a:rPr b="0" lang="en-US" sz="2000" spc="-1" strike="noStrike">
                <a:latin typeface="Arial"/>
              </a:rPr>
              <a:t>Click to edit the notes format</a:t>
            </a:r>
            <a:endParaRPr b="0" lang="en-US" sz="2000" spc="-1" strike="noStrike">
              <a:latin typeface="Arial"/>
            </a:endParaRPr>
          </a:p>
        </p:txBody>
      </p:sp>
      <p:sp>
        <p:nvSpPr>
          <p:cNvPr id="308" name="PlaceHolder 3"/>
          <p:cNvSpPr>
            <a:spLocks noGrp="1"/>
          </p:cNvSpPr>
          <p:nvPr>
            <p:ph type="hdr"/>
          </p:nvPr>
        </p:nvSpPr>
        <p:spPr>
          <a:xfrm>
            <a:off x="0" y="0"/>
            <a:ext cx="3372840" cy="502560"/>
          </a:xfrm>
          <a:prstGeom prst="rect">
            <a:avLst/>
          </a:prstGeom>
          <a:noFill/>
          <a:ln w="0">
            <a:noFill/>
          </a:ln>
        </p:spPr>
        <p:txBody>
          <a:bodyPr lIns="0" rIns="0" tIns="0" bIns="0" anchor="t">
            <a:noAutofit/>
          </a:bodyPr>
          <a:p>
            <a:r>
              <a:rPr b="0" lang="en-US" sz="1400" spc="-1" strike="noStrike">
                <a:latin typeface="Times New Roman"/>
              </a:rPr>
              <a:t>&lt;header&gt;</a:t>
            </a:r>
            <a:endParaRPr b="0" lang="en-US" sz="1400" spc="-1" strike="noStrike">
              <a:latin typeface="Times New Roman"/>
            </a:endParaRPr>
          </a:p>
        </p:txBody>
      </p:sp>
      <p:sp>
        <p:nvSpPr>
          <p:cNvPr id="309" name="PlaceHolder 4"/>
          <p:cNvSpPr>
            <a:spLocks noGrp="1"/>
          </p:cNvSpPr>
          <p:nvPr>
            <p:ph type="dt" idx="22"/>
          </p:nvPr>
        </p:nvSpPr>
        <p:spPr>
          <a:xfrm>
            <a:off x="4399200" y="0"/>
            <a:ext cx="3372840" cy="502560"/>
          </a:xfrm>
          <a:prstGeom prst="rect">
            <a:avLst/>
          </a:prstGeom>
          <a:noFill/>
          <a:ln w="0">
            <a:noFill/>
          </a:ln>
        </p:spPr>
        <p:txBody>
          <a:bodyPr lIns="0" rIns="0" tIns="0" bIns="0" anchor="t">
            <a:noAutofit/>
          </a:bodyPr>
          <a:lstStyle>
            <a:lvl1pPr algn="r">
              <a:buNone/>
              <a:defRPr b="0" lang="en-US" sz="1400" spc="-1" strike="noStrike">
                <a:latin typeface="Times New Roman"/>
              </a:defRPr>
            </a:lvl1pPr>
          </a:lstStyle>
          <a:p>
            <a:pPr algn="r">
              <a:buNone/>
            </a:pPr>
            <a:r>
              <a:rPr b="0" lang="en-US" sz="1400" spc="-1" strike="noStrike">
                <a:latin typeface="Times New Roman"/>
              </a:rPr>
              <a:t>&lt;date/time&gt;</a:t>
            </a:r>
            <a:endParaRPr b="0" lang="en-US" sz="1400" spc="-1" strike="noStrike">
              <a:latin typeface="Times New Roman"/>
            </a:endParaRPr>
          </a:p>
        </p:txBody>
      </p:sp>
      <p:sp>
        <p:nvSpPr>
          <p:cNvPr id="310" name="PlaceHolder 5"/>
          <p:cNvSpPr>
            <a:spLocks noGrp="1"/>
          </p:cNvSpPr>
          <p:nvPr>
            <p:ph type="ftr" idx="23"/>
          </p:nvPr>
        </p:nvSpPr>
        <p:spPr>
          <a:xfrm>
            <a:off x="0" y="9555480"/>
            <a:ext cx="3372840" cy="502560"/>
          </a:xfrm>
          <a:prstGeom prst="rect">
            <a:avLst/>
          </a:prstGeom>
          <a:noFill/>
          <a:ln w="0">
            <a:noFill/>
          </a:ln>
        </p:spPr>
        <p:txBody>
          <a:bodyPr lIns="0" rIns="0" tIns="0" bIns="0" anchor="b">
            <a:noAutofit/>
          </a:bodyPr>
          <a:lstStyle>
            <a:lvl1pPr>
              <a:defRPr b="0" lang="en-US" sz="1400" spc="-1" strike="noStrike">
                <a:latin typeface="Times New Roman"/>
              </a:defRPr>
            </a:lvl1pPr>
          </a:lstStyle>
          <a:p>
            <a:r>
              <a:rPr b="0" lang="en-US" sz="1400" spc="-1" strike="noStrike">
                <a:latin typeface="Times New Roman"/>
              </a:rPr>
              <a:t>&lt;footer&gt;</a:t>
            </a:r>
            <a:endParaRPr b="0" lang="en-US" sz="1400" spc="-1" strike="noStrike">
              <a:latin typeface="Times New Roman"/>
            </a:endParaRPr>
          </a:p>
        </p:txBody>
      </p:sp>
      <p:sp>
        <p:nvSpPr>
          <p:cNvPr id="311" name="PlaceHolder 6"/>
          <p:cNvSpPr>
            <a:spLocks noGrp="1"/>
          </p:cNvSpPr>
          <p:nvPr>
            <p:ph type="sldNum" idx="24"/>
          </p:nvPr>
        </p:nvSpPr>
        <p:spPr>
          <a:xfrm>
            <a:off x="4399200" y="9555480"/>
            <a:ext cx="3372840" cy="502560"/>
          </a:xfrm>
          <a:prstGeom prst="rect">
            <a:avLst/>
          </a:prstGeom>
          <a:noFill/>
          <a:ln w="0">
            <a:noFill/>
          </a:ln>
        </p:spPr>
        <p:txBody>
          <a:bodyPr lIns="0" rIns="0" tIns="0" bIns="0" anchor="b">
            <a:noAutofit/>
          </a:bodyPr>
          <a:lstStyle>
            <a:lvl1pPr algn="r">
              <a:buNone/>
              <a:defRPr b="0" lang="en-US" sz="1400" spc="-1" strike="noStrike">
                <a:latin typeface="Times New Roman"/>
              </a:defRPr>
            </a:lvl1pPr>
          </a:lstStyle>
          <a:p>
            <a:pPr algn="r">
              <a:buNone/>
            </a:pPr>
            <a:fld id="{EBED6D13-8E1A-41B6-9C62-AB5CBDD6D660}"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6" name="PlaceHolder 1"/>
          <p:cNvSpPr>
            <a:spLocks noGrp="1"/>
          </p:cNvSpPr>
          <p:nvPr>
            <p:ph type="sldImg"/>
          </p:nvPr>
        </p:nvSpPr>
        <p:spPr>
          <a:xfrm>
            <a:off x="685800" y="1143000"/>
            <a:ext cx="5486040" cy="3085920"/>
          </a:xfrm>
          <a:prstGeom prst="rect">
            <a:avLst/>
          </a:prstGeom>
          <a:ln w="0">
            <a:noFill/>
          </a:ln>
        </p:spPr>
      </p:sp>
      <p:sp>
        <p:nvSpPr>
          <p:cNvPr id="367"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368" name="PlaceHolder 3"/>
          <p:cNvSpPr>
            <a:spLocks noGrp="1"/>
          </p:cNvSpPr>
          <p:nvPr>
            <p:ph type="sldNum" idx="25"/>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72E6E711-9513-489C-A2A1-4E44EB7540F3}" type="slidenum">
              <a:rPr b="0" lang="en-US" sz="1200" spc="-1" strike="noStrike">
                <a:latin typeface="Times New Roman"/>
              </a:rPr>
              <a:t>&lt;number&gt;</a:t>
            </a:fld>
            <a:endParaRPr b="0" lang="en-US"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F1931DBE-404C-4AAD-B5A2-DF1EC503186C}" type="slidenum">
              <a:t>&lt;#&gt;</a:t>
            </a:fld>
          </a:p>
        </p:txBody>
      </p:sp>
      <p:sp>
        <p:nvSpPr>
          <p:cNvPr id="4" name="PlaceHolder 3"/>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07367299-61E0-4E97-BD34-8D67EB47E198}"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0B592403-9FEF-4471-8754-A119D8A0546D}"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8023A25F-4D31-43BC-AEB2-F241EB1CC8B9}" type="slidenum">
              <a:t>&lt;#&gt;</a:t>
            </a:fld>
          </a:p>
        </p:txBody>
      </p:sp>
      <p:sp>
        <p:nvSpPr>
          <p:cNvPr id="7" name="PlaceHolder 6"/>
          <p:cNvSpPr>
            <a:spLocks noGrp="1"/>
          </p:cNvSpPr>
          <p:nvPr>
            <p:ph type="dt" idx="1"/>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D1AE1981-B7E5-49CE-9CF4-E915D4C60B4A}" type="slidenum">
              <a:t>&lt;#&gt;</a:t>
            </a:fld>
          </a:p>
        </p:txBody>
      </p:sp>
      <p:sp>
        <p:nvSpPr>
          <p:cNvPr id="5" name="PlaceHolder 4"/>
          <p:cNvSpPr>
            <a:spLocks noGrp="1"/>
          </p:cNvSpPr>
          <p:nvPr>
            <p:ph type="dt" idx="1"/>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A56F6616-C852-4033-A263-A598F38A9671}" type="slidenum">
              <a:t>&lt;#&gt;</a:t>
            </a:fld>
          </a:p>
        </p:txBody>
      </p:sp>
      <p:sp>
        <p:nvSpPr>
          <p:cNvPr id="5" name="PlaceHolder 4"/>
          <p:cNvSpPr>
            <a:spLocks noGrp="1"/>
          </p:cNvSpPr>
          <p:nvPr>
            <p:ph type="dt" idx="1"/>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100CAC35-7E35-4AD6-B815-78E15CD75D18}"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C5A1A4B7-FF77-425E-B24D-4D087CB8113E}"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86ACDE8B-B626-4135-9617-DF67EEB2315E}"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A99AD5E3-420E-45AB-945F-5AD07DEDBFEF}" type="slidenum">
              <a:t>&lt;#&gt;</a:t>
            </a:fld>
          </a:p>
        </p:txBody>
      </p:sp>
      <p:sp>
        <p:nvSpPr>
          <p:cNvPr id="7" name="PlaceHolder 6"/>
          <p:cNvSpPr>
            <a:spLocks noGrp="1"/>
          </p:cNvSpPr>
          <p:nvPr>
            <p:ph type="dt" idx="1"/>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8C91C0F0-C0B9-47D4-9D80-6240B25B6955}" type="slidenum">
              <a:t>&lt;#&gt;</a:t>
            </a:fld>
          </a:p>
        </p:txBody>
      </p:sp>
      <p:sp>
        <p:nvSpPr>
          <p:cNvPr id="9" name="PlaceHolder 8"/>
          <p:cNvSpPr>
            <a:spLocks noGrp="1"/>
          </p:cNvSpPr>
          <p:nvPr>
            <p:ph type="dt" idx="1"/>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D673D90E-F07C-4959-8A1D-E40C9FDC6643}" type="slidenum">
              <a:t>&lt;#&gt;</a:t>
            </a:fld>
          </a:p>
        </p:txBody>
      </p:sp>
      <p:sp>
        <p:nvSpPr>
          <p:cNvPr id="11" name="PlaceHolder 10"/>
          <p:cNvSpPr>
            <a:spLocks noGrp="1"/>
          </p:cNvSpPr>
          <p:nvPr>
            <p:ph type="dt" idx="1"/>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A3C44C0F-2A8C-4566-8C40-B5AA2703D750}"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5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887F9E9F-4EA0-462B-8CD4-257A8F985828}" type="slidenum">
              <a:t>&lt;#&gt;</a:t>
            </a:fld>
          </a:p>
        </p:txBody>
      </p:sp>
      <p:sp>
        <p:nvSpPr>
          <p:cNvPr id="6" name="PlaceHolder 5"/>
          <p:cNvSpPr>
            <a:spLocks noGrp="1"/>
          </p:cNvSpPr>
          <p:nvPr>
            <p:ph type="dt" idx="4"/>
          </p:nvPr>
        </p:nvSpPr>
        <p:spPr/>
        <p:txBody>
          <a:bodyPr/>
          <a:p>
            <a:r>
              <a:rPr lang="en-US"/>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5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29F6B172-164A-4EB2-93B1-B7C0E956E50E}" type="slidenum">
              <a:t>&lt;#&gt;</a:t>
            </a:fld>
          </a:p>
        </p:txBody>
      </p:sp>
      <p:sp>
        <p:nvSpPr>
          <p:cNvPr id="6" name="PlaceHolder 5"/>
          <p:cNvSpPr>
            <a:spLocks noGrp="1"/>
          </p:cNvSpPr>
          <p:nvPr>
            <p:ph type="dt" idx="4"/>
          </p:nvPr>
        </p:nvSpPr>
        <p:spPr/>
        <p:txBody>
          <a:bodyPr/>
          <a:p>
            <a:r>
              <a:rPr lang="en-US"/>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5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09DE3AAF-6D14-45AD-BF55-D8BB424F37A9}" type="slidenum">
              <a:t>&lt;#&gt;</a:t>
            </a:fld>
          </a:p>
        </p:txBody>
      </p:sp>
      <p:sp>
        <p:nvSpPr>
          <p:cNvPr id="7" name="PlaceHolder 6"/>
          <p:cNvSpPr>
            <a:spLocks noGrp="1"/>
          </p:cNvSpPr>
          <p:nvPr>
            <p:ph type="dt" idx="4"/>
          </p:nvPr>
        </p:nvSpPr>
        <p:spPr/>
        <p:txBody>
          <a:bodyPr/>
          <a:p>
            <a:r>
              <a:rPr lang="en-US"/>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5C6E272D-924D-495F-B7C5-6A7C26E1D164}" type="slidenum">
              <a:t>&lt;#&gt;</a:t>
            </a:fld>
          </a:p>
        </p:txBody>
      </p:sp>
      <p:sp>
        <p:nvSpPr>
          <p:cNvPr id="5" name="PlaceHolder 4"/>
          <p:cNvSpPr>
            <a:spLocks noGrp="1"/>
          </p:cNvSpPr>
          <p:nvPr>
            <p:ph type="dt" idx="4"/>
          </p:nvPr>
        </p:nvSpPr>
        <p:spPr/>
        <p:txBody>
          <a:bodyPr/>
          <a:p>
            <a:r>
              <a:rPr lang="en-US"/>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DF71DB0B-25F8-466F-81AD-CD08C0EBF9D4}" type="slidenum">
              <a:t>&lt;#&gt;</a:t>
            </a:fld>
          </a:p>
        </p:txBody>
      </p:sp>
      <p:sp>
        <p:nvSpPr>
          <p:cNvPr id="5" name="PlaceHolder 4"/>
          <p:cNvSpPr>
            <a:spLocks noGrp="1"/>
          </p:cNvSpPr>
          <p:nvPr>
            <p:ph type="dt" idx="4"/>
          </p:nvPr>
        </p:nvSpPr>
        <p:spPr/>
        <p:txBody>
          <a:bodyPr/>
          <a:p>
            <a:r>
              <a:rPr lang="en-US"/>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6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8F3521DC-840D-4F1A-9BFD-E342A59DE3CD}"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6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2DA0193C-38DD-4568-8BED-1A79B9922E8D}"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6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19A0D7CB-B4D6-49E3-A625-C7E270A9046E}"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7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99206CA9-3093-423B-AE44-AAEE7848D596}" type="slidenum">
              <a:t>&lt;#&gt;</a:t>
            </a:fld>
          </a:p>
        </p:txBody>
      </p:sp>
      <p:sp>
        <p:nvSpPr>
          <p:cNvPr id="7" name="PlaceHolder 6"/>
          <p:cNvSpPr>
            <a:spLocks noGrp="1"/>
          </p:cNvSpPr>
          <p:nvPr>
            <p:ph type="dt" idx="4"/>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7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A6266445-A173-4017-BE1C-0E067440D0EA}" type="slidenum">
              <a:t>&lt;#&gt;</a:t>
            </a:fld>
          </a:p>
        </p:txBody>
      </p:sp>
      <p:sp>
        <p:nvSpPr>
          <p:cNvPr id="9" name="PlaceHolder 8"/>
          <p:cNvSpPr>
            <a:spLocks noGrp="1"/>
          </p:cNvSpPr>
          <p:nvPr>
            <p:ph type="dt" idx="4"/>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8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8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8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8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8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8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B7F98844-2728-4250-A365-5B1755AA3112}" type="slidenum">
              <a:t>&lt;#&gt;</a:t>
            </a:fld>
          </a:p>
        </p:txBody>
      </p:sp>
      <p:sp>
        <p:nvSpPr>
          <p:cNvPr id="11" name="PlaceHolder 10"/>
          <p:cNvSpPr>
            <a:spLocks noGrp="1"/>
          </p:cNvSpPr>
          <p:nvPr>
            <p:ph type="dt" idx="4"/>
          </p:nvPr>
        </p:nvSpPr>
        <p:spPr/>
        <p:txBody>
          <a:bodyPr/>
          <a:p>
            <a:r>
              <a:rPr lang="en-US"/>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1277CDC5-A01A-4914-82C1-4312BCB32C6C}" type="slidenum">
              <a:t>&lt;#&gt;</a:t>
            </a:fld>
          </a:p>
        </p:txBody>
      </p:sp>
      <p:sp>
        <p:nvSpPr>
          <p:cNvPr id="4" name="PlaceHolder 3"/>
          <p:cNvSpPr>
            <a:spLocks noGrp="1"/>
          </p:cNvSpPr>
          <p:nvPr>
            <p:ph type="dt" idx="7"/>
          </p:nvPr>
        </p:nvSpPr>
        <p:spPr/>
        <p:txBody>
          <a:bodyPr/>
          <a:p>
            <a:r>
              <a:rPr lang="en-US"/>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9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958D1C22-5A20-4E3D-B079-5A7B9294F0F9}" type="slidenum">
              <a:t>&lt;#&gt;</a:t>
            </a:fld>
          </a:p>
        </p:txBody>
      </p:sp>
      <p:sp>
        <p:nvSpPr>
          <p:cNvPr id="6" name="PlaceHolder 5"/>
          <p:cNvSpPr>
            <a:spLocks noGrp="1"/>
          </p:cNvSpPr>
          <p:nvPr>
            <p:ph type="dt" idx="7"/>
          </p:nvPr>
        </p:nvSpPr>
        <p:spPr/>
        <p:txBody>
          <a:bodyPr/>
          <a:p>
            <a:r>
              <a:rPr lang="en-US"/>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9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20B44CA9-FD68-4F8D-9118-0FA977C30568}" type="slidenum">
              <a:t>&lt;#&gt;</a:t>
            </a:fld>
          </a:p>
        </p:txBody>
      </p:sp>
      <p:sp>
        <p:nvSpPr>
          <p:cNvPr id="6" name="PlaceHolder 5"/>
          <p:cNvSpPr>
            <a:spLocks noGrp="1"/>
          </p:cNvSpPr>
          <p:nvPr>
            <p:ph type="dt" idx="7"/>
          </p:nvPr>
        </p:nvSpPr>
        <p:spPr/>
        <p:txBody>
          <a:bodyPr/>
          <a:p>
            <a:r>
              <a:rPr lang="en-US"/>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9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0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3AEF1D97-A13B-49F2-8199-B00003B19C12}" type="slidenum">
              <a:t>&lt;#&gt;</a:t>
            </a:fld>
          </a:p>
        </p:txBody>
      </p:sp>
      <p:sp>
        <p:nvSpPr>
          <p:cNvPr id="7" name="PlaceHolder 6"/>
          <p:cNvSpPr>
            <a:spLocks noGrp="1"/>
          </p:cNvSpPr>
          <p:nvPr>
            <p:ph type="dt" idx="7"/>
          </p:nvPr>
        </p:nvSpPr>
        <p:spPr/>
        <p:txBody>
          <a:bodyPr/>
          <a:p>
            <a:r>
              <a:rPr lang="en-US"/>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8B93B1DA-5C86-44EC-B5E7-D5AC7312597A}" type="slidenum">
              <a:t>&lt;#&gt;</a:t>
            </a:fld>
          </a:p>
        </p:txBody>
      </p:sp>
      <p:sp>
        <p:nvSpPr>
          <p:cNvPr id="5" name="PlaceHolder 4"/>
          <p:cNvSpPr>
            <a:spLocks noGrp="1"/>
          </p:cNvSpPr>
          <p:nvPr>
            <p:ph type="dt" idx="7"/>
          </p:nvPr>
        </p:nvSpPr>
        <p:spPr/>
        <p:txBody>
          <a:bodyPr/>
          <a:p>
            <a:r>
              <a:rPr lang="en-US"/>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2E7348AE-F73E-418A-923F-56FF7C21FE51}" type="slidenum">
              <a:t>&lt;#&gt;</a:t>
            </a:fld>
          </a:p>
        </p:txBody>
      </p:sp>
      <p:sp>
        <p:nvSpPr>
          <p:cNvPr id="5" name="PlaceHolder 4"/>
          <p:cNvSpPr>
            <a:spLocks noGrp="1"/>
          </p:cNvSpPr>
          <p:nvPr>
            <p:ph type="dt" idx="7"/>
          </p:nvPr>
        </p:nvSpPr>
        <p:spPr/>
        <p:txBody>
          <a:bodyPr/>
          <a:p>
            <a:r>
              <a:rPr lang="en-US"/>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0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0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0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239D08A5-1E90-4F84-A20F-FEB3EB84853C}"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0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0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1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2D1C07BF-9D45-41A4-8324-297AC929AE14}"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1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1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1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AD77E0B2-EFB8-4C07-AE55-3B65CCBC7E58}" type="slidenum">
              <a:t>&lt;#&gt;</a:t>
            </a:fld>
          </a:p>
        </p:txBody>
      </p:sp>
      <p:sp>
        <p:nvSpPr>
          <p:cNvPr id="8" name="PlaceHolder 7"/>
          <p:cNvSpPr>
            <a:spLocks noGrp="1"/>
          </p:cNvSpPr>
          <p:nvPr>
            <p:ph type="dt" idx="7"/>
          </p:nvPr>
        </p:nvSpPr>
        <p:spPr/>
        <p:txBody>
          <a:bodyPr/>
          <a:p>
            <a:r>
              <a:rPr lang="en-US"/>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1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1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7CD9A7C8-DEC5-4256-AAD3-B1FA6295A7DD}" type="slidenum">
              <a:t>&lt;#&gt;</a:t>
            </a:fld>
          </a:p>
        </p:txBody>
      </p:sp>
      <p:sp>
        <p:nvSpPr>
          <p:cNvPr id="7" name="PlaceHolder 6"/>
          <p:cNvSpPr>
            <a:spLocks noGrp="1"/>
          </p:cNvSpPr>
          <p:nvPr>
            <p:ph type="dt" idx="7"/>
          </p:nvPr>
        </p:nvSpPr>
        <p:spPr/>
        <p:txBody>
          <a:bodyPr/>
          <a:p>
            <a:r>
              <a:rPr lang="en-US"/>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1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2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2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2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4AB67B23-63D8-4A0F-8274-8DDD3938A329}" type="slidenum">
              <a:t>&lt;#&gt;</a:t>
            </a:fld>
          </a:p>
        </p:txBody>
      </p:sp>
      <p:sp>
        <p:nvSpPr>
          <p:cNvPr id="9" name="PlaceHolder 8"/>
          <p:cNvSpPr>
            <a:spLocks noGrp="1"/>
          </p:cNvSpPr>
          <p:nvPr>
            <p:ph type="dt" idx="7"/>
          </p:nvPr>
        </p:nvSpPr>
        <p:spPr/>
        <p:txBody>
          <a:bodyPr/>
          <a:p>
            <a:r>
              <a:rPr lang="en-US"/>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2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2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2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2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2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2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C679C3B4-3E67-44E8-8754-A11320EF8325}" type="slidenum">
              <a:t>&lt;#&gt;</a:t>
            </a:fld>
          </a:p>
        </p:txBody>
      </p:sp>
      <p:sp>
        <p:nvSpPr>
          <p:cNvPr id="11" name="PlaceHolder 10"/>
          <p:cNvSpPr>
            <a:spLocks noGrp="1"/>
          </p:cNvSpPr>
          <p:nvPr>
            <p:ph type="dt" idx="7"/>
          </p:nvPr>
        </p:nvSpPr>
        <p:spPr/>
        <p:txBody>
          <a:bodyPr/>
          <a:p>
            <a:r>
              <a:rPr lang="en-US"/>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33732679-5D0A-4623-8403-5B60DC0E5123}" type="slidenum">
              <a:t>&lt;#&gt;</a:t>
            </a:fld>
          </a:p>
        </p:txBody>
      </p:sp>
      <p:sp>
        <p:nvSpPr>
          <p:cNvPr id="4" name="PlaceHolder 3"/>
          <p:cNvSpPr>
            <a:spLocks noGrp="1"/>
          </p:cNvSpPr>
          <p:nvPr>
            <p:ph type="dt" idx="10"/>
          </p:nvPr>
        </p:nvSpPr>
        <p:spPr/>
        <p:txBody>
          <a:bodyPr/>
          <a:p>
            <a:r>
              <a:rPr lang="en-US"/>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3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D3132A2F-A403-451C-94DE-98FDC6B3ABB0}" type="slidenum">
              <a:t>&lt;#&gt;</a:t>
            </a:fld>
          </a:p>
        </p:txBody>
      </p:sp>
      <p:sp>
        <p:nvSpPr>
          <p:cNvPr id="6" name="PlaceHolder 5"/>
          <p:cNvSpPr>
            <a:spLocks noGrp="1"/>
          </p:cNvSpPr>
          <p:nvPr>
            <p:ph type="dt" idx="10"/>
          </p:nvPr>
        </p:nvSpPr>
        <p:spPr/>
        <p:txBody>
          <a:bodyPr/>
          <a:p>
            <a:r>
              <a:rPr lang="en-US"/>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4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AF7D63F2-0A92-47A3-BD65-47587EC331C2}" type="slidenum">
              <a:t>&lt;#&gt;</a:t>
            </a:fld>
          </a:p>
        </p:txBody>
      </p:sp>
      <p:sp>
        <p:nvSpPr>
          <p:cNvPr id="6" name="PlaceHolder 5"/>
          <p:cNvSpPr>
            <a:spLocks noGrp="1"/>
          </p:cNvSpPr>
          <p:nvPr>
            <p:ph type="dt" idx="10"/>
          </p:nvPr>
        </p:nvSpPr>
        <p:spPr/>
        <p:txBody>
          <a:bodyPr/>
          <a:p>
            <a:r>
              <a:rPr lang="en-US"/>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4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4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11"/>
          </p:nvPr>
        </p:nvSpPr>
        <p:spPr/>
        <p:txBody>
          <a:bodyPr/>
          <a:p>
            <a:r>
              <a:t>Footer</a:t>
            </a:r>
          </a:p>
        </p:txBody>
      </p:sp>
      <p:sp>
        <p:nvSpPr>
          <p:cNvPr id="6" name="PlaceHolder 5"/>
          <p:cNvSpPr>
            <a:spLocks noGrp="1"/>
          </p:cNvSpPr>
          <p:nvPr>
            <p:ph type="sldNum" idx="12"/>
          </p:nvPr>
        </p:nvSpPr>
        <p:spPr/>
        <p:txBody>
          <a:bodyPr/>
          <a:p>
            <a:fld id="{757C0EE8-D4A3-4DF8-9EEE-4AFE3E2CD380}" type="slidenum">
              <a:t>&lt;#&gt;</a:t>
            </a:fld>
          </a:p>
        </p:txBody>
      </p:sp>
      <p:sp>
        <p:nvSpPr>
          <p:cNvPr id="7" name="PlaceHolder 6"/>
          <p:cNvSpPr>
            <a:spLocks noGrp="1"/>
          </p:cNvSpPr>
          <p:nvPr>
            <p:ph type="dt" idx="10"/>
          </p:nvPr>
        </p:nvSpPr>
        <p:spPr/>
        <p:txBody>
          <a:bodyPr/>
          <a:p>
            <a:r>
              <a:rPr lang="en-US"/>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 name="PlaceHolder 2"/>
          <p:cNvSpPr>
            <a:spLocks noGrp="1"/>
          </p:cNvSpPr>
          <p:nvPr>
            <p:ph type="ftr" idx="11"/>
          </p:nvPr>
        </p:nvSpPr>
        <p:spPr/>
        <p:txBody>
          <a:bodyPr/>
          <a:p>
            <a:r>
              <a:t>Footer</a:t>
            </a:r>
          </a:p>
        </p:txBody>
      </p:sp>
      <p:sp>
        <p:nvSpPr>
          <p:cNvPr id="4" name="PlaceHolder 3"/>
          <p:cNvSpPr>
            <a:spLocks noGrp="1"/>
          </p:cNvSpPr>
          <p:nvPr>
            <p:ph type="sldNum" idx="12"/>
          </p:nvPr>
        </p:nvSpPr>
        <p:spPr/>
        <p:txBody>
          <a:bodyPr/>
          <a:p>
            <a:fld id="{1CB81A14-74A3-4C40-A435-E74B5082B7CA}" type="slidenum">
              <a:t>&lt;#&gt;</a:t>
            </a:fld>
          </a:p>
        </p:txBody>
      </p:sp>
      <p:sp>
        <p:nvSpPr>
          <p:cNvPr id="5" name="PlaceHolder 4"/>
          <p:cNvSpPr>
            <a:spLocks noGrp="1"/>
          </p:cNvSpPr>
          <p:nvPr>
            <p:ph type="dt" idx="10"/>
          </p:nvPr>
        </p:nvSpPr>
        <p:spPr/>
        <p:txBody>
          <a:bodyPr/>
          <a:p>
            <a:r>
              <a:rPr lang="en-US"/>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11"/>
          </p:nvPr>
        </p:nvSpPr>
        <p:spPr/>
        <p:txBody>
          <a:bodyPr/>
          <a:p>
            <a:r>
              <a:t>Footer</a:t>
            </a:r>
          </a:p>
        </p:txBody>
      </p:sp>
      <p:sp>
        <p:nvSpPr>
          <p:cNvPr id="4" name="PlaceHolder 3"/>
          <p:cNvSpPr>
            <a:spLocks noGrp="1"/>
          </p:cNvSpPr>
          <p:nvPr>
            <p:ph type="sldNum" idx="12"/>
          </p:nvPr>
        </p:nvSpPr>
        <p:spPr/>
        <p:txBody>
          <a:bodyPr/>
          <a:p>
            <a:fld id="{490CA59B-33F8-4352-A32B-76AD47F52DEA}" type="slidenum">
              <a:t>&lt;#&gt;</a:t>
            </a:fld>
          </a:p>
        </p:txBody>
      </p:sp>
      <p:sp>
        <p:nvSpPr>
          <p:cNvPr id="5" name="PlaceHolder 4"/>
          <p:cNvSpPr>
            <a:spLocks noGrp="1"/>
          </p:cNvSpPr>
          <p:nvPr>
            <p:ph type="dt" idx="10"/>
          </p:nvPr>
        </p:nvSpPr>
        <p:spPr/>
        <p:txBody>
          <a:bodyPr/>
          <a:p>
            <a:r>
              <a:rPr lang="en-US"/>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4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4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4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0C57CF48-5DED-4D02-A65D-C20323A5A6A0}" type="slidenum">
              <a:t>&lt;#&gt;</a:t>
            </a:fld>
          </a:p>
        </p:txBody>
      </p:sp>
      <p:sp>
        <p:nvSpPr>
          <p:cNvPr id="8" name="PlaceHolder 7"/>
          <p:cNvSpPr>
            <a:spLocks noGrp="1"/>
          </p:cNvSpPr>
          <p:nvPr>
            <p:ph type="dt" idx="10"/>
          </p:nvPr>
        </p:nvSpPr>
        <p:spPr/>
        <p:txBody>
          <a:bodyPr/>
          <a:p>
            <a:r>
              <a:rPr lang="en-US"/>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5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5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5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C17B4D4F-684E-491E-A2F3-352DF6BE8D77}" type="slidenum">
              <a:t>&lt;#&gt;</a:t>
            </a:fld>
          </a:p>
        </p:txBody>
      </p:sp>
      <p:sp>
        <p:nvSpPr>
          <p:cNvPr id="8" name="PlaceHolder 7"/>
          <p:cNvSpPr>
            <a:spLocks noGrp="1"/>
          </p:cNvSpPr>
          <p:nvPr>
            <p:ph type="dt" idx="10"/>
          </p:nvPr>
        </p:nvSpPr>
        <p:spPr/>
        <p:txBody>
          <a:bodyPr/>
          <a:p>
            <a:r>
              <a:rPr lang="en-US"/>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5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5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5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1"/>
          </p:nvPr>
        </p:nvSpPr>
        <p:spPr/>
        <p:txBody>
          <a:bodyPr/>
          <a:p>
            <a:r>
              <a:t>Footer</a:t>
            </a:r>
          </a:p>
        </p:txBody>
      </p:sp>
      <p:sp>
        <p:nvSpPr>
          <p:cNvPr id="7" name="PlaceHolder 6"/>
          <p:cNvSpPr>
            <a:spLocks noGrp="1"/>
          </p:cNvSpPr>
          <p:nvPr>
            <p:ph type="sldNum" idx="12"/>
          </p:nvPr>
        </p:nvSpPr>
        <p:spPr/>
        <p:txBody>
          <a:bodyPr/>
          <a:p>
            <a:fld id="{C458527B-8A3E-44F5-92A9-9DD42D5064E3}" type="slidenum">
              <a:t>&lt;#&gt;</a:t>
            </a:fld>
          </a:p>
        </p:txBody>
      </p:sp>
      <p:sp>
        <p:nvSpPr>
          <p:cNvPr id="8" name="PlaceHolder 7"/>
          <p:cNvSpPr>
            <a:spLocks noGrp="1"/>
          </p:cNvSpPr>
          <p:nvPr>
            <p:ph type="dt" idx="10"/>
          </p:nvPr>
        </p:nvSpPr>
        <p:spPr/>
        <p:txBody>
          <a:bodyPr/>
          <a:p>
            <a:r>
              <a:rPr lang="en-US"/>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5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6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11"/>
          </p:nvPr>
        </p:nvSpPr>
        <p:spPr/>
        <p:txBody>
          <a:bodyPr/>
          <a:p>
            <a:r>
              <a:t>Footer</a:t>
            </a:r>
          </a:p>
        </p:txBody>
      </p:sp>
      <p:sp>
        <p:nvSpPr>
          <p:cNvPr id="6" name="PlaceHolder 5"/>
          <p:cNvSpPr>
            <a:spLocks noGrp="1"/>
          </p:cNvSpPr>
          <p:nvPr>
            <p:ph type="sldNum" idx="12"/>
          </p:nvPr>
        </p:nvSpPr>
        <p:spPr/>
        <p:txBody>
          <a:bodyPr/>
          <a:p>
            <a:fld id="{21C8DCF1-E115-4E78-9816-612D86EDFAF3}" type="slidenum">
              <a:t>&lt;#&gt;</a:t>
            </a:fld>
          </a:p>
        </p:txBody>
      </p:sp>
      <p:sp>
        <p:nvSpPr>
          <p:cNvPr id="7" name="PlaceHolder 6"/>
          <p:cNvSpPr>
            <a:spLocks noGrp="1"/>
          </p:cNvSpPr>
          <p:nvPr>
            <p:ph type="dt" idx="10"/>
          </p:nvPr>
        </p:nvSpPr>
        <p:spPr/>
        <p:txBody>
          <a:bodyPr/>
          <a:p>
            <a:r>
              <a:rPr lang="en-US"/>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6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6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6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6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 name="PlaceHolder 6"/>
          <p:cNvSpPr>
            <a:spLocks noGrp="1"/>
          </p:cNvSpPr>
          <p:nvPr>
            <p:ph type="ftr" idx="11"/>
          </p:nvPr>
        </p:nvSpPr>
        <p:spPr/>
        <p:txBody>
          <a:bodyPr/>
          <a:p>
            <a:r>
              <a:t>Footer</a:t>
            </a:r>
          </a:p>
        </p:txBody>
      </p:sp>
      <p:sp>
        <p:nvSpPr>
          <p:cNvPr id="8" name="PlaceHolder 7"/>
          <p:cNvSpPr>
            <a:spLocks noGrp="1"/>
          </p:cNvSpPr>
          <p:nvPr>
            <p:ph type="sldNum" idx="12"/>
          </p:nvPr>
        </p:nvSpPr>
        <p:spPr/>
        <p:txBody>
          <a:bodyPr/>
          <a:p>
            <a:fld id="{80B6329B-19E9-44FF-BD39-6D1BA6D774DF}" type="slidenum">
              <a:t>&lt;#&gt;</a:t>
            </a:fld>
          </a:p>
        </p:txBody>
      </p:sp>
      <p:sp>
        <p:nvSpPr>
          <p:cNvPr id="9" name="PlaceHolder 8"/>
          <p:cNvSpPr>
            <a:spLocks noGrp="1"/>
          </p:cNvSpPr>
          <p:nvPr>
            <p:ph type="dt" idx="10"/>
          </p:nvPr>
        </p:nvSpPr>
        <p:spPr/>
        <p:txBody>
          <a:bodyPr/>
          <a:p>
            <a:r>
              <a:rPr lang="en-US"/>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6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6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6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7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7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7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9" name="PlaceHolder 8"/>
          <p:cNvSpPr>
            <a:spLocks noGrp="1"/>
          </p:cNvSpPr>
          <p:nvPr>
            <p:ph type="ftr" idx="11"/>
          </p:nvPr>
        </p:nvSpPr>
        <p:spPr/>
        <p:txBody>
          <a:bodyPr/>
          <a:p>
            <a:r>
              <a:t>Footer</a:t>
            </a:r>
          </a:p>
        </p:txBody>
      </p:sp>
      <p:sp>
        <p:nvSpPr>
          <p:cNvPr id="10" name="PlaceHolder 9"/>
          <p:cNvSpPr>
            <a:spLocks noGrp="1"/>
          </p:cNvSpPr>
          <p:nvPr>
            <p:ph type="sldNum" idx="12"/>
          </p:nvPr>
        </p:nvSpPr>
        <p:spPr/>
        <p:txBody>
          <a:bodyPr/>
          <a:p>
            <a:fld id="{98BD9080-0228-452F-A4A5-CE9E81740B57}" type="slidenum">
              <a:t>&lt;#&gt;</a:t>
            </a:fld>
          </a:p>
        </p:txBody>
      </p:sp>
      <p:sp>
        <p:nvSpPr>
          <p:cNvPr id="11" name="PlaceHolder 10"/>
          <p:cNvSpPr>
            <a:spLocks noGrp="1"/>
          </p:cNvSpPr>
          <p:nvPr>
            <p:ph type="dt" idx="10"/>
          </p:nvPr>
        </p:nvSpPr>
        <p:spPr/>
        <p:txBody>
          <a:bodyPr/>
          <a:p>
            <a:r>
              <a:rPr lang="en-US"/>
              <a:t/>
            </a: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C3382EAB-790B-4836-BBD0-6DA2B2606307}" type="slidenum">
              <a:t>&lt;#&gt;</a:t>
            </a:fld>
          </a:p>
        </p:txBody>
      </p:sp>
      <p:sp>
        <p:nvSpPr>
          <p:cNvPr id="4" name="PlaceHolder 3"/>
          <p:cNvSpPr>
            <a:spLocks noGrp="1"/>
          </p:cNvSpPr>
          <p:nvPr>
            <p:ph type="dt" idx="13"/>
          </p:nvPr>
        </p:nvSpPr>
        <p:spPr/>
        <p:txBody>
          <a:bodyPr/>
          <a:p>
            <a:r>
              <a:rPr lang="en-US"/>
              <a:t/>
            </a:r>
          </a:p>
        </p:txBody>
      </p:sp>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8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8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sldNum" idx="15"/>
          </p:nvPr>
        </p:nvSpPr>
        <p:spPr/>
        <p:txBody>
          <a:bodyPr/>
          <a:p>
            <a:fld id="{0EE51A97-A1EC-4CB3-B911-1C1EE33B6D34}" type="slidenum">
              <a:t>&lt;#&gt;</a:t>
            </a:fld>
          </a:p>
        </p:txBody>
      </p:sp>
      <p:sp>
        <p:nvSpPr>
          <p:cNvPr id="6" name="PlaceHolder 5"/>
          <p:cNvSpPr>
            <a:spLocks noGrp="1"/>
          </p:cNvSpPr>
          <p:nvPr>
            <p:ph type="dt" idx="13"/>
          </p:nvPr>
        </p:nvSpPr>
        <p:spPr/>
        <p:txBody>
          <a:bodyPr/>
          <a:p>
            <a:r>
              <a:rPr lang="en-US"/>
              <a:t/>
            </a: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8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sldNum" idx="15"/>
          </p:nvPr>
        </p:nvSpPr>
        <p:spPr/>
        <p:txBody>
          <a:bodyPr/>
          <a:p>
            <a:fld id="{588D3AAA-B155-4DB6-8C2E-612E4CBFCF77}" type="slidenum">
              <a:t>&lt;#&gt;</a:t>
            </a:fld>
          </a:p>
        </p:txBody>
      </p:sp>
      <p:sp>
        <p:nvSpPr>
          <p:cNvPr id="6" name="PlaceHolder 5"/>
          <p:cNvSpPr>
            <a:spLocks noGrp="1"/>
          </p:cNvSpPr>
          <p:nvPr>
            <p:ph type="dt" idx="13"/>
          </p:nvPr>
        </p:nvSpPr>
        <p:spPr/>
        <p:txBody>
          <a:bodyPr/>
          <a:p>
            <a:r>
              <a:rPr lang="en-US"/>
              <a:t/>
            </a: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8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8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14"/>
          </p:nvPr>
        </p:nvSpPr>
        <p:spPr/>
        <p:txBody>
          <a:bodyPr/>
          <a:p>
            <a:r>
              <a:t>Footer</a:t>
            </a:r>
          </a:p>
        </p:txBody>
      </p:sp>
      <p:sp>
        <p:nvSpPr>
          <p:cNvPr id="6" name="PlaceHolder 5"/>
          <p:cNvSpPr>
            <a:spLocks noGrp="1"/>
          </p:cNvSpPr>
          <p:nvPr>
            <p:ph type="sldNum" idx="15"/>
          </p:nvPr>
        </p:nvSpPr>
        <p:spPr/>
        <p:txBody>
          <a:bodyPr/>
          <a:p>
            <a:fld id="{45F16AED-DF41-4361-9357-F25145C49EB4}" type="slidenum">
              <a:t>&lt;#&gt;</a:t>
            </a:fld>
          </a:p>
        </p:txBody>
      </p:sp>
      <p:sp>
        <p:nvSpPr>
          <p:cNvPr id="7" name="PlaceHolder 6"/>
          <p:cNvSpPr>
            <a:spLocks noGrp="1"/>
          </p:cNvSpPr>
          <p:nvPr>
            <p:ph type="dt" idx="13"/>
          </p:nvPr>
        </p:nvSpPr>
        <p:spPr/>
        <p:txBody>
          <a:bodyPr/>
          <a:p>
            <a:r>
              <a:rPr lang="en-US"/>
              <a:t/>
            </a: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 name="PlaceHolder 2"/>
          <p:cNvSpPr>
            <a:spLocks noGrp="1"/>
          </p:cNvSpPr>
          <p:nvPr>
            <p:ph type="ftr" idx="14"/>
          </p:nvPr>
        </p:nvSpPr>
        <p:spPr/>
        <p:txBody>
          <a:bodyPr/>
          <a:p>
            <a:r>
              <a:t>Footer</a:t>
            </a:r>
          </a:p>
        </p:txBody>
      </p:sp>
      <p:sp>
        <p:nvSpPr>
          <p:cNvPr id="4" name="PlaceHolder 3"/>
          <p:cNvSpPr>
            <a:spLocks noGrp="1"/>
          </p:cNvSpPr>
          <p:nvPr>
            <p:ph type="sldNum" idx="15"/>
          </p:nvPr>
        </p:nvSpPr>
        <p:spPr/>
        <p:txBody>
          <a:bodyPr/>
          <a:p>
            <a:fld id="{D1939B3F-A8C3-4CAF-8C69-5BB91E3104CC}" type="slidenum">
              <a:t>&lt;#&gt;</a:t>
            </a:fld>
          </a:p>
        </p:txBody>
      </p:sp>
      <p:sp>
        <p:nvSpPr>
          <p:cNvPr id="5" name="PlaceHolder 4"/>
          <p:cNvSpPr>
            <a:spLocks noGrp="1"/>
          </p:cNvSpPr>
          <p:nvPr>
            <p:ph type="dt" idx="13"/>
          </p:nvPr>
        </p:nvSpPr>
        <p:spPr/>
        <p:txBody>
          <a:bodyPr/>
          <a:p>
            <a:r>
              <a:rPr lang="en-US"/>
              <a:t/>
            </a: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8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14"/>
          </p:nvPr>
        </p:nvSpPr>
        <p:spPr/>
        <p:txBody>
          <a:bodyPr/>
          <a:p>
            <a:r>
              <a:t>Footer</a:t>
            </a:r>
          </a:p>
        </p:txBody>
      </p:sp>
      <p:sp>
        <p:nvSpPr>
          <p:cNvPr id="4" name="PlaceHolder 3"/>
          <p:cNvSpPr>
            <a:spLocks noGrp="1"/>
          </p:cNvSpPr>
          <p:nvPr>
            <p:ph type="sldNum" idx="15"/>
          </p:nvPr>
        </p:nvSpPr>
        <p:spPr/>
        <p:txBody>
          <a:bodyPr/>
          <a:p>
            <a:fld id="{EE763BB4-685C-484E-B356-F416F808B28A}" type="slidenum">
              <a:t>&lt;#&gt;</a:t>
            </a:fld>
          </a:p>
        </p:txBody>
      </p:sp>
      <p:sp>
        <p:nvSpPr>
          <p:cNvPr id="5" name="PlaceHolder 4"/>
          <p:cNvSpPr>
            <a:spLocks noGrp="1"/>
          </p:cNvSpPr>
          <p:nvPr>
            <p:ph type="dt" idx="13"/>
          </p:nvPr>
        </p:nvSpPr>
        <p:spPr/>
        <p:txBody>
          <a:bodyPr/>
          <a:p>
            <a:r>
              <a:rPr lang="en-US"/>
              <a:t/>
            </a: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9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9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9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5"/>
          </p:nvPr>
        </p:nvSpPr>
        <p:spPr/>
        <p:txBody>
          <a:bodyPr/>
          <a:p>
            <a:fld id="{15C3F493-E40A-4689-A23C-F17510EBBFB6}" type="slidenum">
              <a:t>&lt;#&gt;</a:t>
            </a:fld>
          </a:p>
        </p:txBody>
      </p:sp>
      <p:sp>
        <p:nvSpPr>
          <p:cNvPr id="8" name="PlaceHolder 7"/>
          <p:cNvSpPr>
            <a:spLocks noGrp="1"/>
          </p:cNvSpPr>
          <p:nvPr>
            <p:ph type="dt" idx="13"/>
          </p:nvPr>
        </p:nvSpPr>
        <p:spPr/>
        <p:txBody>
          <a:bodyPr/>
          <a:p>
            <a:r>
              <a:rPr lang="en-US"/>
              <a:t/>
            </a: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9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9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9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5"/>
          </p:nvPr>
        </p:nvSpPr>
        <p:spPr/>
        <p:txBody>
          <a:bodyPr/>
          <a:p>
            <a:fld id="{A1185BEB-95D3-41CD-87D4-F5461BFFC358}" type="slidenum">
              <a:t>&lt;#&gt;</a:t>
            </a:fld>
          </a:p>
        </p:txBody>
      </p:sp>
      <p:sp>
        <p:nvSpPr>
          <p:cNvPr id="8" name="PlaceHolder 7"/>
          <p:cNvSpPr>
            <a:spLocks noGrp="1"/>
          </p:cNvSpPr>
          <p:nvPr>
            <p:ph type="dt" idx="13"/>
          </p:nvPr>
        </p:nvSpPr>
        <p:spPr/>
        <p:txBody>
          <a:bodyPr/>
          <a:p>
            <a:r>
              <a:rPr lang="en-US"/>
              <a:t/>
            </a: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19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19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0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5"/>
          </p:nvPr>
        </p:nvSpPr>
        <p:spPr/>
        <p:txBody>
          <a:bodyPr/>
          <a:p>
            <a:fld id="{4C47E29C-C474-4D79-9FA1-D90147C1701F}" type="slidenum">
              <a:t>&lt;#&gt;</a:t>
            </a:fld>
          </a:p>
        </p:txBody>
      </p:sp>
      <p:sp>
        <p:nvSpPr>
          <p:cNvPr id="8" name="PlaceHolder 7"/>
          <p:cNvSpPr>
            <a:spLocks noGrp="1"/>
          </p:cNvSpPr>
          <p:nvPr>
            <p:ph type="dt" idx="13"/>
          </p:nvPr>
        </p:nvSpPr>
        <p:spPr/>
        <p:txBody>
          <a:bodyPr/>
          <a:p>
            <a:r>
              <a:rPr lang="en-US"/>
              <a:t/>
            </a: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0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0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14"/>
          </p:nvPr>
        </p:nvSpPr>
        <p:spPr/>
        <p:txBody>
          <a:bodyPr/>
          <a:p>
            <a:r>
              <a:t>Footer</a:t>
            </a:r>
          </a:p>
        </p:txBody>
      </p:sp>
      <p:sp>
        <p:nvSpPr>
          <p:cNvPr id="6" name="PlaceHolder 5"/>
          <p:cNvSpPr>
            <a:spLocks noGrp="1"/>
          </p:cNvSpPr>
          <p:nvPr>
            <p:ph type="sldNum" idx="15"/>
          </p:nvPr>
        </p:nvSpPr>
        <p:spPr/>
        <p:txBody>
          <a:bodyPr/>
          <a:p>
            <a:fld id="{98F5C45C-2B57-4A60-A4E5-E1BB87A78964}" type="slidenum">
              <a:t>&lt;#&gt;</a:t>
            </a:fld>
          </a:p>
        </p:txBody>
      </p:sp>
      <p:sp>
        <p:nvSpPr>
          <p:cNvPr id="7" name="PlaceHolder 6"/>
          <p:cNvSpPr>
            <a:spLocks noGrp="1"/>
          </p:cNvSpPr>
          <p:nvPr>
            <p:ph type="dt" idx="13"/>
          </p:nvPr>
        </p:nvSpPr>
        <p:spPr/>
        <p:txBody>
          <a:bodyPr/>
          <a:p>
            <a:r>
              <a:rPr lang="en-US"/>
              <a:t/>
            </a: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0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0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0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0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 name="PlaceHolder 6"/>
          <p:cNvSpPr>
            <a:spLocks noGrp="1"/>
          </p:cNvSpPr>
          <p:nvPr>
            <p:ph type="ftr" idx="14"/>
          </p:nvPr>
        </p:nvSpPr>
        <p:spPr/>
        <p:txBody>
          <a:bodyPr/>
          <a:p>
            <a:r>
              <a:t>Footer</a:t>
            </a:r>
          </a:p>
        </p:txBody>
      </p:sp>
      <p:sp>
        <p:nvSpPr>
          <p:cNvPr id="8" name="PlaceHolder 7"/>
          <p:cNvSpPr>
            <a:spLocks noGrp="1"/>
          </p:cNvSpPr>
          <p:nvPr>
            <p:ph type="sldNum" idx="15"/>
          </p:nvPr>
        </p:nvSpPr>
        <p:spPr/>
        <p:txBody>
          <a:bodyPr/>
          <a:p>
            <a:fld id="{4A0B623C-E4F1-4F8D-90B1-1DFC7D676DFA}" type="slidenum">
              <a:t>&lt;#&gt;</a:t>
            </a:fld>
          </a:p>
        </p:txBody>
      </p:sp>
      <p:sp>
        <p:nvSpPr>
          <p:cNvPr id="9" name="PlaceHolder 8"/>
          <p:cNvSpPr>
            <a:spLocks noGrp="1"/>
          </p:cNvSpPr>
          <p:nvPr>
            <p:ph type="dt" idx="13"/>
          </p:nvPr>
        </p:nvSpPr>
        <p:spPr/>
        <p:txBody>
          <a:bodyPr/>
          <a:p>
            <a:r>
              <a:rPr lang="en-US"/>
              <a:t/>
            </a: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1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1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1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1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1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1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9" name="PlaceHolder 8"/>
          <p:cNvSpPr>
            <a:spLocks noGrp="1"/>
          </p:cNvSpPr>
          <p:nvPr>
            <p:ph type="ftr" idx="14"/>
          </p:nvPr>
        </p:nvSpPr>
        <p:spPr/>
        <p:txBody>
          <a:bodyPr/>
          <a:p>
            <a:r>
              <a:t>Footer</a:t>
            </a:r>
          </a:p>
        </p:txBody>
      </p:sp>
      <p:sp>
        <p:nvSpPr>
          <p:cNvPr id="10" name="PlaceHolder 9"/>
          <p:cNvSpPr>
            <a:spLocks noGrp="1"/>
          </p:cNvSpPr>
          <p:nvPr>
            <p:ph type="sldNum" idx="15"/>
          </p:nvPr>
        </p:nvSpPr>
        <p:spPr/>
        <p:txBody>
          <a:bodyPr/>
          <a:p>
            <a:fld id="{1D973FC5-B6AE-4F27-910A-4B90F4D394FA}" type="slidenum">
              <a:t>&lt;#&gt;</a:t>
            </a:fld>
          </a:p>
        </p:txBody>
      </p:sp>
      <p:sp>
        <p:nvSpPr>
          <p:cNvPr id="11" name="PlaceHolder 10"/>
          <p:cNvSpPr>
            <a:spLocks noGrp="1"/>
          </p:cNvSpPr>
          <p:nvPr>
            <p:ph type="dt" idx="13"/>
          </p:nvPr>
        </p:nvSpPr>
        <p:spPr/>
        <p:txBody>
          <a:bodyPr/>
          <a:p>
            <a:r>
              <a:rPr lang="en-US"/>
              <a:t/>
            </a: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p>
            <a:r>
              <a:t>Footer</a:t>
            </a:r>
          </a:p>
        </p:txBody>
      </p:sp>
      <p:sp>
        <p:nvSpPr>
          <p:cNvPr id="3" name="PlaceHolder 2"/>
          <p:cNvSpPr>
            <a:spLocks noGrp="1"/>
          </p:cNvSpPr>
          <p:nvPr>
            <p:ph type="sldNum" idx="18"/>
          </p:nvPr>
        </p:nvSpPr>
        <p:spPr/>
        <p:txBody>
          <a:bodyPr/>
          <a:p>
            <a:fld id="{822C66A6-33A1-4E4A-B400-FBE33CCD3B6F}" type="slidenum">
              <a:t>&lt;#&gt;</a:t>
            </a:fld>
          </a:p>
        </p:txBody>
      </p:sp>
      <p:sp>
        <p:nvSpPr>
          <p:cNvPr id="4" name="PlaceHolder 3"/>
          <p:cNvSpPr>
            <a:spLocks noGrp="1"/>
          </p:cNvSpPr>
          <p:nvPr>
            <p:ph type="dt" idx="16"/>
          </p:nvPr>
        </p:nvSpPr>
        <p:spPr/>
        <p:txBody>
          <a:bodyPr/>
          <a:p>
            <a:r>
              <a:rPr lang="en-US"/>
              <a:t/>
            </a:r>
          </a:p>
        </p:txBody>
      </p:sp>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2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17"/>
          </p:nvPr>
        </p:nvSpPr>
        <p:spPr/>
        <p:txBody>
          <a:bodyPr/>
          <a:p>
            <a:r>
              <a:t>Footer</a:t>
            </a:r>
          </a:p>
        </p:txBody>
      </p:sp>
      <p:sp>
        <p:nvSpPr>
          <p:cNvPr id="5" name="PlaceHolder 4"/>
          <p:cNvSpPr>
            <a:spLocks noGrp="1"/>
          </p:cNvSpPr>
          <p:nvPr>
            <p:ph type="sldNum" idx="18"/>
          </p:nvPr>
        </p:nvSpPr>
        <p:spPr/>
        <p:txBody>
          <a:bodyPr/>
          <a:p>
            <a:fld id="{5B93CBAE-14A4-4ABD-B458-1EAF5EA888A8}" type="slidenum">
              <a:t>&lt;#&gt;</a:t>
            </a:fld>
          </a:p>
        </p:txBody>
      </p:sp>
      <p:sp>
        <p:nvSpPr>
          <p:cNvPr id="6" name="PlaceHolder 5"/>
          <p:cNvSpPr>
            <a:spLocks noGrp="1"/>
          </p:cNvSpPr>
          <p:nvPr>
            <p:ph type="dt" idx="16"/>
          </p:nvPr>
        </p:nvSpPr>
        <p:spPr/>
        <p:txBody>
          <a:bodyPr/>
          <a:p>
            <a:r>
              <a:rPr lang="en-US"/>
              <a:t/>
            </a: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2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 name="PlaceHolder 3"/>
          <p:cNvSpPr>
            <a:spLocks noGrp="1"/>
          </p:cNvSpPr>
          <p:nvPr>
            <p:ph type="ftr" idx="17"/>
          </p:nvPr>
        </p:nvSpPr>
        <p:spPr/>
        <p:txBody>
          <a:bodyPr/>
          <a:p>
            <a:r>
              <a:t>Footer</a:t>
            </a:r>
          </a:p>
        </p:txBody>
      </p:sp>
      <p:sp>
        <p:nvSpPr>
          <p:cNvPr id="5" name="PlaceHolder 4"/>
          <p:cNvSpPr>
            <a:spLocks noGrp="1"/>
          </p:cNvSpPr>
          <p:nvPr>
            <p:ph type="sldNum" idx="18"/>
          </p:nvPr>
        </p:nvSpPr>
        <p:spPr/>
        <p:txBody>
          <a:bodyPr/>
          <a:p>
            <a:fld id="{CF70F316-0442-4D75-B430-38AB2872C95A}" type="slidenum">
              <a:t>&lt;#&gt;</a:t>
            </a:fld>
          </a:p>
        </p:txBody>
      </p:sp>
      <p:sp>
        <p:nvSpPr>
          <p:cNvPr id="6" name="PlaceHolder 5"/>
          <p:cNvSpPr>
            <a:spLocks noGrp="1"/>
          </p:cNvSpPr>
          <p:nvPr>
            <p:ph type="dt" idx="16"/>
          </p:nvPr>
        </p:nvSpPr>
        <p:spPr/>
        <p:txBody>
          <a:bodyPr/>
          <a:p>
            <a:r>
              <a:rPr lang="en-US"/>
              <a:t/>
            </a: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2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3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9288C395-6189-4A04-8F7C-2EA600F8FE4A}" type="slidenum">
              <a:t>&lt;#&gt;</a:t>
            </a:fld>
          </a:p>
        </p:txBody>
      </p:sp>
      <p:sp>
        <p:nvSpPr>
          <p:cNvPr id="7" name="PlaceHolder 6"/>
          <p:cNvSpPr>
            <a:spLocks noGrp="1"/>
          </p:cNvSpPr>
          <p:nvPr>
            <p:ph type="dt" idx="16"/>
          </p:nvPr>
        </p:nvSpPr>
        <p:spPr/>
        <p:txBody>
          <a:bodyPr/>
          <a:p>
            <a:r>
              <a:rPr lang="en-US"/>
              <a:t/>
            </a: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 name="PlaceHolder 2"/>
          <p:cNvSpPr>
            <a:spLocks noGrp="1"/>
          </p:cNvSpPr>
          <p:nvPr>
            <p:ph type="ftr" idx="17"/>
          </p:nvPr>
        </p:nvSpPr>
        <p:spPr/>
        <p:txBody>
          <a:bodyPr/>
          <a:p>
            <a:r>
              <a:t>Footer</a:t>
            </a:r>
          </a:p>
        </p:txBody>
      </p:sp>
      <p:sp>
        <p:nvSpPr>
          <p:cNvPr id="4" name="PlaceHolder 3"/>
          <p:cNvSpPr>
            <a:spLocks noGrp="1"/>
          </p:cNvSpPr>
          <p:nvPr>
            <p:ph type="sldNum" idx="18"/>
          </p:nvPr>
        </p:nvSpPr>
        <p:spPr/>
        <p:txBody>
          <a:bodyPr/>
          <a:p>
            <a:fld id="{5B65E658-346D-4710-AD4A-55D9B3444110}" type="slidenum">
              <a:t>&lt;#&gt;</a:t>
            </a:fld>
          </a:p>
        </p:txBody>
      </p:sp>
      <p:sp>
        <p:nvSpPr>
          <p:cNvPr id="5" name="PlaceHolder 4"/>
          <p:cNvSpPr>
            <a:spLocks noGrp="1"/>
          </p:cNvSpPr>
          <p:nvPr>
            <p:ph type="dt" idx="16"/>
          </p:nvPr>
        </p:nvSpPr>
        <p:spPr/>
        <p:txBody>
          <a:bodyPr/>
          <a:p>
            <a:r>
              <a:rPr lang="en-US"/>
              <a:t/>
            </a: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17"/>
          </p:nvPr>
        </p:nvSpPr>
        <p:spPr/>
        <p:txBody>
          <a:bodyPr/>
          <a:p>
            <a:r>
              <a:t>Footer</a:t>
            </a:r>
          </a:p>
        </p:txBody>
      </p:sp>
      <p:sp>
        <p:nvSpPr>
          <p:cNvPr id="4" name="PlaceHolder 3"/>
          <p:cNvSpPr>
            <a:spLocks noGrp="1"/>
          </p:cNvSpPr>
          <p:nvPr>
            <p:ph type="sldNum" idx="18"/>
          </p:nvPr>
        </p:nvSpPr>
        <p:spPr/>
        <p:txBody>
          <a:bodyPr/>
          <a:p>
            <a:fld id="{67ACD24C-09E8-47F1-A013-4883F47B2F1B}" type="slidenum">
              <a:t>&lt;#&gt;</a:t>
            </a:fld>
          </a:p>
        </p:txBody>
      </p:sp>
      <p:sp>
        <p:nvSpPr>
          <p:cNvPr id="5" name="PlaceHolder 4"/>
          <p:cNvSpPr>
            <a:spLocks noGrp="1"/>
          </p:cNvSpPr>
          <p:nvPr>
            <p:ph type="dt" idx="16"/>
          </p:nvPr>
        </p:nvSpPr>
        <p:spPr/>
        <p:txBody>
          <a:bodyPr/>
          <a:p>
            <a:r>
              <a:rPr lang="en-US"/>
              <a:t/>
            </a: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3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3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3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7"/>
          </p:nvPr>
        </p:nvSpPr>
        <p:spPr/>
        <p:txBody>
          <a:bodyPr/>
          <a:p>
            <a:r>
              <a:t>Footer</a:t>
            </a:r>
          </a:p>
        </p:txBody>
      </p:sp>
      <p:sp>
        <p:nvSpPr>
          <p:cNvPr id="7" name="PlaceHolder 6"/>
          <p:cNvSpPr>
            <a:spLocks noGrp="1"/>
          </p:cNvSpPr>
          <p:nvPr>
            <p:ph type="sldNum" idx="18"/>
          </p:nvPr>
        </p:nvSpPr>
        <p:spPr/>
        <p:txBody>
          <a:bodyPr/>
          <a:p>
            <a:fld id="{F3E17994-EB06-4E0B-BA30-A1D4E2702254}" type="slidenum">
              <a:t>&lt;#&gt;</a:t>
            </a:fld>
          </a:p>
        </p:txBody>
      </p:sp>
      <p:sp>
        <p:nvSpPr>
          <p:cNvPr id="8" name="PlaceHolder 7"/>
          <p:cNvSpPr>
            <a:spLocks noGrp="1"/>
          </p:cNvSpPr>
          <p:nvPr>
            <p:ph type="dt" idx="16"/>
          </p:nvPr>
        </p:nvSpPr>
        <p:spPr/>
        <p:txBody>
          <a:bodyPr/>
          <a:p>
            <a:r>
              <a:rPr lang="en-US"/>
              <a:t/>
            </a: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3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3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4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7"/>
          </p:nvPr>
        </p:nvSpPr>
        <p:spPr/>
        <p:txBody>
          <a:bodyPr/>
          <a:p>
            <a:r>
              <a:t>Footer</a:t>
            </a:r>
          </a:p>
        </p:txBody>
      </p:sp>
      <p:sp>
        <p:nvSpPr>
          <p:cNvPr id="7" name="PlaceHolder 6"/>
          <p:cNvSpPr>
            <a:spLocks noGrp="1"/>
          </p:cNvSpPr>
          <p:nvPr>
            <p:ph type="sldNum" idx="18"/>
          </p:nvPr>
        </p:nvSpPr>
        <p:spPr/>
        <p:txBody>
          <a:bodyPr/>
          <a:p>
            <a:fld id="{55A8CAB6-0E5E-41C3-BBFF-154C3A80E7D2}" type="slidenum">
              <a:t>&lt;#&gt;</a:t>
            </a:fld>
          </a:p>
        </p:txBody>
      </p:sp>
      <p:sp>
        <p:nvSpPr>
          <p:cNvPr id="8" name="PlaceHolder 7"/>
          <p:cNvSpPr>
            <a:spLocks noGrp="1"/>
          </p:cNvSpPr>
          <p:nvPr>
            <p:ph type="dt" idx="16"/>
          </p:nvPr>
        </p:nvSpPr>
        <p:spPr/>
        <p:txBody>
          <a:bodyPr/>
          <a:p>
            <a:r>
              <a:rPr lang="en-US"/>
              <a:t/>
            </a: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4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4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4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17"/>
          </p:nvPr>
        </p:nvSpPr>
        <p:spPr/>
        <p:txBody>
          <a:bodyPr/>
          <a:p>
            <a:r>
              <a:t>Footer</a:t>
            </a:r>
          </a:p>
        </p:txBody>
      </p:sp>
      <p:sp>
        <p:nvSpPr>
          <p:cNvPr id="7" name="PlaceHolder 6"/>
          <p:cNvSpPr>
            <a:spLocks noGrp="1"/>
          </p:cNvSpPr>
          <p:nvPr>
            <p:ph type="sldNum" idx="18"/>
          </p:nvPr>
        </p:nvSpPr>
        <p:spPr/>
        <p:txBody>
          <a:bodyPr/>
          <a:p>
            <a:fld id="{BAED5DC0-01C4-430A-9A13-D91B5C4DE626}" type="slidenum">
              <a:t>&lt;#&gt;</a:t>
            </a:fld>
          </a:p>
        </p:txBody>
      </p:sp>
      <p:sp>
        <p:nvSpPr>
          <p:cNvPr id="8" name="PlaceHolder 7"/>
          <p:cNvSpPr>
            <a:spLocks noGrp="1"/>
          </p:cNvSpPr>
          <p:nvPr>
            <p:ph type="dt" idx="16"/>
          </p:nvPr>
        </p:nvSpPr>
        <p:spPr/>
        <p:txBody>
          <a:bodyPr/>
          <a:p>
            <a:r>
              <a:rPr lang="en-US"/>
              <a:t/>
            </a: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4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4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C2D9FA5B-0285-438A-893A-70D963477277}" type="slidenum">
              <a:t>&lt;#&gt;</a:t>
            </a:fld>
          </a:p>
        </p:txBody>
      </p:sp>
      <p:sp>
        <p:nvSpPr>
          <p:cNvPr id="7" name="PlaceHolder 6"/>
          <p:cNvSpPr>
            <a:spLocks noGrp="1"/>
          </p:cNvSpPr>
          <p:nvPr>
            <p:ph type="dt" idx="16"/>
          </p:nvPr>
        </p:nvSpPr>
        <p:spPr/>
        <p:txBody>
          <a:bodyPr/>
          <a:p>
            <a:r>
              <a:rPr lang="en-US"/>
              <a:t/>
            </a: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4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5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5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5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 name="PlaceHolder 6"/>
          <p:cNvSpPr>
            <a:spLocks noGrp="1"/>
          </p:cNvSpPr>
          <p:nvPr>
            <p:ph type="ftr" idx="17"/>
          </p:nvPr>
        </p:nvSpPr>
        <p:spPr/>
        <p:txBody>
          <a:bodyPr/>
          <a:p>
            <a:r>
              <a:t>Footer</a:t>
            </a:r>
          </a:p>
        </p:txBody>
      </p:sp>
      <p:sp>
        <p:nvSpPr>
          <p:cNvPr id="8" name="PlaceHolder 7"/>
          <p:cNvSpPr>
            <a:spLocks noGrp="1"/>
          </p:cNvSpPr>
          <p:nvPr>
            <p:ph type="sldNum" idx="18"/>
          </p:nvPr>
        </p:nvSpPr>
        <p:spPr/>
        <p:txBody>
          <a:bodyPr/>
          <a:p>
            <a:fld id="{1F4222A6-1D3C-4A64-9B62-E481A6CEB0DB}" type="slidenum">
              <a:t>&lt;#&gt;</a:t>
            </a:fld>
          </a:p>
        </p:txBody>
      </p:sp>
      <p:sp>
        <p:nvSpPr>
          <p:cNvPr id="9" name="PlaceHolder 8"/>
          <p:cNvSpPr>
            <a:spLocks noGrp="1"/>
          </p:cNvSpPr>
          <p:nvPr>
            <p:ph type="dt" idx="16"/>
          </p:nvPr>
        </p:nvSpPr>
        <p:spPr/>
        <p:txBody>
          <a:bodyPr/>
          <a:p>
            <a:r>
              <a:rPr lang="en-US"/>
              <a:t/>
            </a: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5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5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5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5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5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5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9" name="PlaceHolder 8"/>
          <p:cNvSpPr>
            <a:spLocks noGrp="1"/>
          </p:cNvSpPr>
          <p:nvPr>
            <p:ph type="ftr" idx="17"/>
          </p:nvPr>
        </p:nvSpPr>
        <p:spPr/>
        <p:txBody>
          <a:bodyPr/>
          <a:p>
            <a:r>
              <a:t>Footer</a:t>
            </a:r>
          </a:p>
        </p:txBody>
      </p:sp>
      <p:sp>
        <p:nvSpPr>
          <p:cNvPr id="10" name="PlaceHolder 9"/>
          <p:cNvSpPr>
            <a:spLocks noGrp="1"/>
          </p:cNvSpPr>
          <p:nvPr>
            <p:ph type="sldNum" idx="18"/>
          </p:nvPr>
        </p:nvSpPr>
        <p:spPr/>
        <p:txBody>
          <a:bodyPr/>
          <a:p>
            <a:fld id="{E530E6CE-257A-4FC7-A1F5-6BA1CEF82823}" type="slidenum">
              <a:t>&lt;#&gt;</a:t>
            </a:fld>
          </a:p>
        </p:txBody>
      </p:sp>
      <p:sp>
        <p:nvSpPr>
          <p:cNvPr id="11" name="PlaceHolder 10"/>
          <p:cNvSpPr>
            <a:spLocks noGrp="1"/>
          </p:cNvSpPr>
          <p:nvPr>
            <p:ph type="dt" idx="16"/>
          </p:nvPr>
        </p:nvSpPr>
        <p:spPr/>
        <p:txBody>
          <a:bodyPr/>
          <a:p>
            <a:r>
              <a:rPr lang="en-US"/>
              <a:t/>
            </a: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2BC2EC50-B0C9-495E-B111-FB5D3504CE3D}" type="slidenum">
              <a:t>&lt;#&gt;</a:t>
            </a:fld>
          </a:p>
        </p:txBody>
      </p:sp>
      <p:sp>
        <p:nvSpPr>
          <p:cNvPr id="4" name="PlaceHolder 3"/>
          <p:cNvSpPr>
            <a:spLocks noGrp="1"/>
          </p:cNvSpPr>
          <p:nvPr>
            <p:ph type="dt" idx="19"/>
          </p:nvPr>
        </p:nvSpPr>
        <p:spPr/>
        <p:txBody>
          <a:bodyPr/>
          <a:p>
            <a:r>
              <a:rPr lang="en-US"/>
              <a:t/>
            </a:r>
          </a:p>
        </p:txBody>
      </p:sp>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7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20"/>
          </p:nvPr>
        </p:nvSpPr>
        <p:spPr/>
        <p:txBody>
          <a:bodyPr/>
          <a:p>
            <a:r>
              <a:t>Footer</a:t>
            </a:r>
          </a:p>
        </p:txBody>
      </p:sp>
      <p:sp>
        <p:nvSpPr>
          <p:cNvPr id="5" name="PlaceHolder 4"/>
          <p:cNvSpPr>
            <a:spLocks noGrp="1"/>
          </p:cNvSpPr>
          <p:nvPr>
            <p:ph type="sldNum" idx="21"/>
          </p:nvPr>
        </p:nvSpPr>
        <p:spPr/>
        <p:txBody>
          <a:bodyPr/>
          <a:p>
            <a:fld id="{724A28C9-C2AF-43FE-8946-016F4D873B29}" type="slidenum">
              <a:t>&lt;#&gt;</a:t>
            </a:fld>
          </a:p>
        </p:txBody>
      </p:sp>
      <p:sp>
        <p:nvSpPr>
          <p:cNvPr id="6" name="PlaceHolder 5"/>
          <p:cNvSpPr>
            <a:spLocks noGrp="1"/>
          </p:cNvSpPr>
          <p:nvPr>
            <p:ph type="dt" idx="19"/>
          </p:nvPr>
        </p:nvSpPr>
        <p:spPr/>
        <p:txBody>
          <a:bodyPr/>
          <a:p>
            <a:r>
              <a:rPr lang="en-US"/>
              <a:t/>
            </a: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7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4" name="PlaceHolder 3"/>
          <p:cNvSpPr>
            <a:spLocks noGrp="1"/>
          </p:cNvSpPr>
          <p:nvPr>
            <p:ph type="ftr" idx="20"/>
          </p:nvPr>
        </p:nvSpPr>
        <p:spPr/>
        <p:txBody>
          <a:bodyPr/>
          <a:p>
            <a:r>
              <a:t>Footer</a:t>
            </a:r>
          </a:p>
        </p:txBody>
      </p:sp>
      <p:sp>
        <p:nvSpPr>
          <p:cNvPr id="5" name="PlaceHolder 4"/>
          <p:cNvSpPr>
            <a:spLocks noGrp="1"/>
          </p:cNvSpPr>
          <p:nvPr>
            <p:ph type="sldNum" idx="21"/>
          </p:nvPr>
        </p:nvSpPr>
        <p:spPr/>
        <p:txBody>
          <a:bodyPr/>
          <a:p>
            <a:fld id="{CC3B612C-1D87-4D9B-B440-51760620695B}" type="slidenum">
              <a:t>&lt;#&gt;</a:t>
            </a:fld>
          </a:p>
        </p:txBody>
      </p:sp>
      <p:sp>
        <p:nvSpPr>
          <p:cNvPr id="6" name="PlaceHolder 5"/>
          <p:cNvSpPr>
            <a:spLocks noGrp="1"/>
          </p:cNvSpPr>
          <p:nvPr>
            <p:ph type="dt" idx="19"/>
          </p:nvPr>
        </p:nvSpPr>
        <p:spPr/>
        <p:txBody>
          <a:bodyPr/>
          <a:p>
            <a:r>
              <a:rPr lang="en-US"/>
              <a:t/>
            </a: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7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7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20"/>
          </p:nvPr>
        </p:nvSpPr>
        <p:spPr/>
        <p:txBody>
          <a:bodyPr/>
          <a:p>
            <a:r>
              <a:t>Footer</a:t>
            </a:r>
          </a:p>
        </p:txBody>
      </p:sp>
      <p:sp>
        <p:nvSpPr>
          <p:cNvPr id="6" name="PlaceHolder 5"/>
          <p:cNvSpPr>
            <a:spLocks noGrp="1"/>
          </p:cNvSpPr>
          <p:nvPr>
            <p:ph type="sldNum" idx="21"/>
          </p:nvPr>
        </p:nvSpPr>
        <p:spPr/>
        <p:txBody>
          <a:bodyPr/>
          <a:p>
            <a:fld id="{3E268B58-8E02-4221-BE07-77CFB61D44DE}" type="slidenum">
              <a:t>&lt;#&gt;</a:t>
            </a:fld>
          </a:p>
        </p:txBody>
      </p:sp>
      <p:sp>
        <p:nvSpPr>
          <p:cNvPr id="7" name="PlaceHolder 6"/>
          <p:cNvSpPr>
            <a:spLocks noGrp="1"/>
          </p:cNvSpPr>
          <p:nvPr>
            <p:ph type="dt" idx="19"/>
          </p:nvPr>
        </p:nvSpPr>
        <p:spPr/>
        <p:txBody>
          <a:bodyPr/>
          <a:p>
            <a:r>
              <a:rPr lang="en-US"/>
              <a:t/>
            </a: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7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 name="PlaceHolder 2"/>
          <p:cNvSpPr>
            <a:spLocks noGrp="1"/>
          </p:cNvSpPr>
          <p:nvPr>
            <p:ph type="ftr" idx="20"/>
          </p:nvPr>
        </p:nvSpPr>
        <p:spPr/>
        <p:txBody>
          <a:bodyPr/>
          <a:p>
            <a:r>
              <a:t>Footer</a:t>
            </a:r>
          </a:p>
        </p:txBody>
      </p:sp>
      <p:sp>
        <p:nvSpPr>
          <p:cNvPr id="4" name="PlaceHolder 3"/>
          <p:cNvSpPr>
            <a:spLocks noGrp="1"/>
          </p:cNvSpPr>
          <p:nvPr>
            <p:ph type="sldNum" idx="21"/>
          </p:nvPr>
        </p:nvSpPr>
        <p:spPr/>
        <p:txBody>
          <a:bodyPr/>
          <a:p>
            <a:fld id="{7C16CE07-00CF-42E9-808C-128BF0F0E218}" type="slidenum">
              <a:t>&lt;#&gt;</a:t>
            </a:fld>
          </a:p>
        </p:txBody>
      </p:sp>
      <p:sp>
        <p:nvSpPr>
          <p:cNvPr id="5" name="PlaceHolder 4"/>
          <p:cNvSpPr>
            <a:spLocks noGrp="1"/>
          </p:cNvSpPr>
          <p:nvPr>
            <p:ph type="dt" idx="19"/>
          </p:nvPr>
        </p:nvSpPr>
        <p:spPr/>
        <p:txBody>
          <a:bodyPr/>
          <a:p>
            <a:r>
              <a:rPr lang="en-US"/>
              <a:t/>
            </a: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7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20"/>
          </p:nvPr>
        </p:nvSpPr>
        <p:spPr/>
        <p:txBody>
          <a:bodyPr/>
          <a:p>
            <a:r>
              <a:t>Footer</a:t>
            </a:r>
          </a:p>
        </p:txBody>
      </p:sp>
      <p:sp>
        <p:nvSpPr>
          <p:cNvPr id="4" name="PlaceHolder 3"/>
          <p:cNvSpPr>
            <a:spLocks noGrp="1"/>
          </p:cNvSpPr>
          <p:nvPr>
            <p:ph type="sldNum" idx="21"/>
          </p:nvPr>
        </p:nvSpPr>
        <p:spPr/>
        <p:txBody>
          <a:bodyPr/>
          <a:p>
            <a:fld id="{6C762F92-4D31-4021-BDCC-1EFCA440E23F}" type="slidenum">
              <a:t>&lt;#&gt;</a:t>
            </a:fld>
          </a:p>
        </p:txBody>
      </p:sp>
      <p:sp>
        <p:nvSpPr>
          <p:cNvPr id="5" name="PlaceHolder 4"/>
          <p:cNvSpPr>
            <a:spLocks noGrp="1"/>
          </p:cNvSpPr>
          <p:nvPr>
            <p:ph type="dt" idx="19"/>
          </p:nvPr>
        </p:nvSpPr>
        <p:spPr/>
        <p:txBody>
          <a:bodyPr/>
          <a:p>
            <a:r>
              <a:rPr lang="en-US"/>
              <a:t/>
            </a: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7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8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8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8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20"/>
          </p:nvPr>
        </p:nvSpPr>
        <p:spPr/>
        <p:txBody>
          <a:bodyPr/>
          <a:p>
            <a:r>
              <a:t>Footer</a:t>
            </a:r>
          </a:p>
        </p:txBody>
      </p:sp>
      <p:sp>
        <p:nvSpPr>
          <p:cNvPr id="7" name="PlaceHolder 6"/>
          <p:cNvSpPr>
            <a:spLocks noGrp="1"/>
          </p:cNvSpPr>
          <p:nvPr>
            <p:ph type="sldNum" idx="21"/>
          </p:nvPr>
        </p:nvSpPr>
        <p:spPr/>
        <p:txBody>
          <a:bodyPr/>
          <a:p>
            <a:fld id="{2FB4BCD7-27AB-4BC2-85F8-B4046572DF5B}" type="slidenum">
              <a:t>&lt;#&gt;</a:t>
            </a:fld>
          </a:p>
        </p:txBody>
      </p:sp>
      <p:sp>
        <p:nvSpPr>
          <p:cNvPr id="8" name="PlaceHolder 7"/>
          <p:cNvSpPr>
            <a:spLocks noGrp="1"/>
          </p:cNvSpPr>
          <p:nvPr>
            <p:ph type="dt" idx="19"/>
          </p:nvPr>
        </p:nvSpPr>
        <p:spPr/>
        <p:txBody>
          <a:bodyPr/>
          <a:p>
            <a:r>
              <a:rPr lang="en-US"/>
              <a:t/>
            </a: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8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8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8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8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20"/>
          </p:nvPr>
        </p:nvSpPr>
        <p:spPr/>
        <p:txBody>
          <a:bodyPr/>
          <a:p>
            <a:r>
              <a:t>Footer</a:t>
            </a:r>
          </a:p>
        </p:txBody>
      </p:sp>
      <p:sp>
        <p:nvSpPr>
          <p:cNvPr id="7" name="PlaceHolder 6"/>
          <p:cNvSpPr>
            <a:spLocks noGrp="1"/>
          </p:cNvSpPr>
          <p:nvPr>
            <p:ph type="sldNum" idx="21"/>
          </p:nvPr>
        </p:nvSpPr>
        <p:spPr/>
        <p:txBody>
          <a:bodyPr/>
          <a:p>
            <a:fld id="{081BE7D6-14DC-4DA0-A05D-22F7D84A5BA4}" type="slidenum">
              <a:t>&lt;#&gt;</a:t>
            </a:fld>
          </a:p>
        </p:txBody>
      </p:sp>
      <p:sp>
        <p:nvSpPr>
          <p:cNvPr id="8" name="PlaceHolder 7"/>
          <p:cNvSpPr>
            <a:spLocks noGrp="1"/>
          </p:cNvSpPr>
          <p:nvPr>
            <p:ph type="dt" idx="19"/>
          </p:nvPr>
        </p:nvSpPr>
        <p:spPr/>
        <p:txBody>
          <a:bodyPr/>
          <a:p>
            <a:r>
              <a:rPr lang="en-US"/>
              <a:t/>
            </a: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8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8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9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6" name="PlaceHolder 5"/>
          <p:cNvSpPr>
            <a:spLocks noGrp="1"/>
          </p:cNvSpPr>
          <p:nvPr>
            <p:ph type="ftr" idx="20"/>
          </p:nvPr>
        </p:nvSpPr>
        <p:spPr/>
        <p:txBody>
          <a:bodyPr/>
          <a:p>
            <a:r>
              <a:t>Footer</a:t>
            </a:r>
          </a:p>
        </p:txBody>
      </p:sp>
      <p:sp>
        <p:nvSpPr>
          <p:cNvPr id="7" name="PlaceHolder 6"/>
          <p:cNvSpPr>
            <a:spLocks noGrp="1"/>
          </p:cNvSpPr>
          <p:nvPr>
            <p:ph type="sldNum" idx="21"/>
          </p:nvPr>
        </p:nvSpPr>
        <p:spPr/>
        <p:txBody>
          <a:bodyPr/>
          <a:p>
            <a:fld id="{1653DD9D-ABDF-4256-B78E-1B8163C11BD2}" type="slidenum">
              <a:t>&lt;#&gt;</a:t>
            </a:fld>
          </a:p>
        </p:txBody>
      </p:sp>
      <p:sp>
        <p:nvSpPr>
          <p:cNvPr id="8" name="PlaceHolder 7"/>
          <p:cNvSpPr>
            <a:spLocks noGrp="1"/>
          </p:cNvSpPr>
          <p:nvPr>
            <p:ph type="dt" idx="19"/>
          </p:nvPr>
        </p:nvSpPr>
        <p:spPr/>
        <p:txBody>
          <a:bodyPr/>
          <a:p>
            <a:r>
              <a:rPr lang="en-US"/>
              <a:t/>
            </a: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9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9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5" name="PlaceHolder 4"/>
          <p:cNvSpPr>
            <a:spLocks noGrp="1"/>
          </p:cNvSpPr>
          <p:nvPr>
            <p:ph type="ftr" idx="20"/>
          </p:nvPr>
        </p:nvSpPr>
        <p:spPr/>
        <p:txBody>
          <a:bodyPr/>
          <a:p>
            <a:r>
              <a:t>Footer</a:t>
            </a:r>
          </a:p>
        </p:txBody>
      </p:sp>
      <p:sp>
        <p:nvSpPr>
          <p:cNvPr id="6" name="PlaceHolder 5"/>
          <p:cNvSpPr>
            <a:spLocks noGrp="1"/>
          </p:cNvSpPr>
          <p:nvPr>
            <p:ph type="sldNum" idx="21"/>
          </p:nvPr>
        </p:nvSpPr>
        <p:spPr/>
        <p:txBody>
          <a:bodyPr/>
          <a:p>
            <a:fld id="{AF5CCBEE-CE11-4226-88C3-BC1F6A22963A}" type="slidenum">
              <a:t>&lt;#&gt;</a:t>
            </a:fld>
          </a:p>
        </p:txBody>
      </p:sp>
      <p:sp>
        <p:nvSpPr>
          <p:cNvPr id="7" name="PlaceHolder 6"/>
          <p:cNvSpPr>
            <a:spLocks noGrp="1"/>
          </p:cNvSpPr>
          <p:nvPr>
            <p:ph type="dt" idx="19"/>
          </p:nvPr>
        </p:nvSpPr>
        <p:spPr/>
        <p:txBody>
          <a:bodyPr/>
          <a:p>
            <a:r>
              <a:rPr lang="en-US"/>
              <a:t/>
            </a: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29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9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9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29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7" name="PlaceHolder 6"/>
          <p:cNvSpPr>
            <a:spLocks noGrp="1"/>
          </p:cNvSpPr>
          <p:nvPr>
            <p:ph type="ftr" idx="20"/>
          </p:nvPr>
        </p:nvSpPr>
        <p:spPr/>
        <p:txBody>
          <a:bodyPr/>
          <a:p>
            <a:r>
              <a:t>Footer</a:t>
            </a:r>
          </a:p>
        </p:txBody>
      </p:sp>
      <p:sp>
        <p:nvSpPr>
          <p:cNvPr id="8" name="PlaceHolder 7"/>
          <p:cNvSpPr>
            <a:spLocks noGrp="1"/>
          </p:cNvSpPr>
          <p:nvPr>
            <p:ph type="sldNum" idx="21"/>
          </p:nvPr>
        </p:nvSpPr>
        <p:spPr/>
        <p:txBody>
          <a:bodyPr/>
          <a:p>
            <a:fld id="{247F6EBD-66E9-4ED6-B2C4-3C3761D845A1}" type="slidenum">
              <a:t>&lt;#&gt;</a:t>
            </a:fld>
          </a:p>
        </p:txBody>
      </p:sp>
      <p:sp>
        <p:nvSpPr>
          <p:cNvPr id="9" name="PlaceHolder 8"/>
          <p:cNvSpPr>
            <a:spLocks noGrp="1"/>
          </p:cNvSpPr>
          <p:nvPr>
            <p:ph type="dt" idx="19"/>
          </p:nvPr>
        </p:nvSpPr>
        <p:spPr/>
        <p:txBody>
          <a:bodyPr/>
          <a:p>
            <a:r>
              <a:rPr lang="en-US"/>
              <a:t/>
            </a: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endParaRPr b="0" lang="en-US" sz="1800" spc="-1" strike="noStrike">
              <a:solidFill>
                <a:srgbClr val="000000"/>
              </a:solidFill>
              <a:latin typeface="Calisto MT"/>
            </a:endParaRPr>
          </a:p>
        </p:txBody>
      </p:sp>
      <p:sp>
        <p:nvSpPr>
          <p:cNvPr id="30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0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0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0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0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30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a:lnSpc>
                <a:spcPct val="110000"/>
              </a:lnSpc>
              <a:spcBef>
                <a:spcPts val="1417"/>
              </a:spcBef>
              <a:buNone/>
            </a:pPr>
            <a:endParaRPr b="0" lang="en-US" sz="2000" spc="-1" strike="noStrike">
              <a:solidFill>
                <a:srgbClr val="000000"/>
              </a:solidFill>
              <a:latin typeface="Calisto MT"/>
            </a:endParaRPr>
          </a:p>
        </p:txBody>
      </p:sp>
      <p:sp>
        <p:nvSpPr>
          <p:cNvPr id="9" name="PlaceHolder 8"/>
          <p:cNvSpPr>
            <a:spLocks noGrp="1"/>
          </p:cNvSpPr>
          <p:nvPr>
            <p:ph type="ftr" idx="20"/>
          </p:nvPr>
        </p:nvSpPr>
        <p:spPr/>
        <p:txBody>
          <a:bodyPr/>
          <a:p>
            <a:r>
              <a:t>Footer</a:t>
            </a:r>
          </a:p>
        </p:txBody>
      </p:sp>
      <p:sp>
        <p:nvSpPr>
          <p:cNvPr id="10" name="PlaceHolder 9"/>
          <p:cNvSpPr>
            <a:spLocks noGrp="1"/>
          </p:cNvSpPr>
          <p:nvPr>
            <p:ph type="sldNum" idx="21"/>
          </p:nvPr>
        </p:nvSpPr>
        <p:spPr/>
        <p:txBody>
          <a:bodyPr/>
          <a:p>
            <a:fld id="{A2A3C094-121D-469D-BD02-2B3CF9F4A2CB}" type="slidenum">
              <a:t>&lt;#&gt;</a:t>
            </a:fld>
          </a:p>
        </p:txBody>
      </p:sp>
      <p:sp>
        <p:nvSpPr>
          <p:cNvPr id="11" name="PlaceHolder 10"/>
          <p:cNvSpPr>
            <a:spLocks noGrp="1"/>
          </p:cNvSpPr>
          <p:nvPr>
            <p:ph type="dt" idx="19"/>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Straight Connector 6"/>
          <p:cNvSpPr/>
          <p:nvPr/>
        </p:nvSpPr>
        <p:spPr>
          <a:xfrm>
            <a:off x="799920" y="723600"/>
            <a:ext cx="1059192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1" name="Straight Connector 7"/>
          <p:cNvSpPr/>
          <p:nvPr/>
        </p:nvSpPr>
        <p:spPr>
          <a:xfrm>
            <a:off x="799920" y="6142680"/>
            <a:ext cx="1059192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
        <p:nvSpPr>
          <p:cNvPr id="2" name="PlaceHolder 1"/>
          <p:cNvSpPr>
            <a:spLocks noGrp="1"/>
          </p:cNvSpPr>
          <p:nvPr>
            <p:ph type="title"/>
          </p:nvPr>
        </p:nvSpPr>
        <p:spPr>
          <a:xfrm>
            <a:off x="704160" y="889920"/>
            <a:ext cx="9989280" cy="3598200"/>
          </a:xfrm>
          <a:prstGeom prst="rect">
            <a:avLst/>
          </a:prstGeom>
          <a:noFill/>
          <a:ln w="0">
            <a:noFill/>
          </a:ln>
        </p:spPr>
        <p:txBody>
          <a:bodyPr anchor="t">
            <a:normAutofit/>
          </a:bodyPr>
          <a:p>
            <a:pPr>
              <a:lnSpc>
                <a:spcPct val="100000"/>
              </a:lnSpc>
              <a:buNone/>
            </a:pPr>
            <a:r>
              <a:rPr b="0" lang="en-US" sz="5400" spc="29" strike="noStrike" cap="all">
                <a:solidFill>
                  <a:srgbClr val="000000"/>
                </a:solidFill>
                <a:latin typeface="Univers Condensed"/>
              </a:rPr>
              <a:t>Click to edit Master title style</a:t>
            </a:r>
            <a:endParaRPr b="0" lang="en-US" sz="5400" spc="-1" strike="noStrike">
              <a:solidFill>
                <a:srgbClr val="000000"/>
              </a:solidFill>
              <a:latin typeface="Calisto MT"/>
            </a:endParaRPr>
          </a:p>
        </p:txBody>
      </p:sp>
      <p:sp>
        <p:nvSpPr>
          <p:cNvPr id="3" name="PlaceHolder 2"/>
          <p:cNvSpPr>
            <a:spLocks noGrp="1"/>
          </p:cNvSpPr>
          <p:nvPr>
            <p:ph type="dt" idx="1"/>
          </p:nvPr>
        </p:nvSpPr>
        <p:spPr>
          <a:xfrm>
            <a:off x="8369280" y="6356520"/>
            <a:ext cx="2549160" cy="364680"/>
          </a:xfrm>
          <a:prstGeom prst="rect">
            <a:avLst/>
          </a:prstGeom>
          <a:noFill/>
          <a:ln w="0">
            <a:noFill/>
          </a:ln>
        </p:spPr>
        <p:txBody>
          <a:bodyPr anchor="ctr">
            <a:noAutofit/>
          </a:bodyPr>
          <a:lstStyle>
            <a:lvl1pPr algn="r">
              <a:lnSpc>
                <a:spcPct val="100000"/>
              </a:lnSpc>
              <a:buNone/>
              <a:defRPr b="0" lang="en-US" sz="1050" spc="-1" strike="noStrike">
                <a:solidFill>
                  <a:srgbClr val="000000"/>
                </a:solidFill>
                <a:latin typeface="Univers Condensed"/>
              </a:defRPr>
            </a:lvl1pPr>
          </a:lstStyle>
          <a:p>
            <a:pPr algn="r">
              <a:lnSpc>
                <a:spcPct val="100000"/>
              </a:lnSpc>
              <a:buNone/>
            </a:pPr>
            <a:r>
              <a:rPr b="0" lang="en-US" sz="1050" spc="-1" strike="noStrike">
                <a:solidFill>
                  <a:srgbClr val="000000"/>
                </a:solidFill>
                <a:latin typeface="Univers Condensed"/>
              </a:rPr>
              <a:t>&lt;date/time&gt;</a:t>
            </a:r>
            <a:endParaRPr b="0" lang="en-US" sz="1050" spc="-1" strike="noStrike">
              <a:latin typeface="Times New Roman"/>
            </a:endParaRPr>
          </a:p>
        </p:txBody>
      </p:sp>
      <p:sp>
        <p:nvSpPr>
          <p:cNvPr id="4" name="PlaceHolder 3"/>
          <p:cNvSpPr>
            <a:spLocks noGrp="1"/>
          </p:cNvSpPr>
          <p:nvPr>
            <p:ph type="ftr" idx="2"/>
          </p:nvPr>
        </p:nvSpPr>
        <p:spPr>
          <a:xfrm>
            <a:off x="704160" y="6356520"/>
            <a:ext cx="453924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5" name="PlaceHolder 4"/>
          <p:cNvSpPr>
            <a:spLocks noGrp="1"/>
          </p:cNvSpPr>
          <p:nvPr>
            <p:ph type="sldNum" idx="3"/>
          </p:nvPr>
        </p:nvSpPr>
        <p:spPr>
          <a:xfrm>
            <a:off x="10919160" y="6356520"/>
            <a:ext cx="672120" cy="364680"/>
          </a:xfrm>
          <a:prstGeom prst="rect">
            <a:avLst/>
          </a:prstGeom>
          <a:noFill/>
          <a:ln w="0">
            <a:noFill/>
          </a:ln>
        </p:spPr>
        <p:txBody>
          <a:bodyPr anchor="ctr">
            <a:noAutofit/>
          </a:bodyPr>
          <a:lstStyle>
            <a:lvl1pPr algn="r">
              <a:lnSpc>
                <a:spcPct val="100000"/>
              </a:lnSpc>
              <a:buNone/>
              <a:defRPr b="0" lang="en-US" sz="1800" spc="-1" strike="noStrike">
                <a:solidFill>
                  <a:srgbClr val="000000"/>
                </a:solidFill>
                <a:latin typeface="Calisto MT"/>
              </a:defRPr>
            </a:lvl1pPr>
          </a:lstStyle>
          <a:p>
            <a:pPr algn="r">
              <a:lnSpc>
                <a:spcPct val="100000"/>
              </a:lnSpc>
              <a:buNone/>
            </a:pPr>
            <a:fld id="{CB3D798A-9212-42B2-AAA3-3AD486E1F545}" type="slidenum">
              <a:rPr b="0" lang="en-US" sz="1800" spc="-1" strike="noStrike">
                <a:solidFill>
                  <a:srgbClr val="000000"/>
                </a:solidFill>
                <a:latin typeface="Calisto MT"/>
              </a:rPr>
              <a:t>&lt;number&gt;</a:t>
            </a:fld>
            <a:endParaRPr b="0" lang="en-US" sz="1800" spc="-1" strike="noStrike">
              <a:latin typeface="Times New Roman"/>
            </a:endParaRPr>
          </a:p>
        </p:txBody>
      </p:sp>
      <p:sp>
        <p:nvSpPr>
          <p:cNvPr id="6"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110000"/>
              </a:lnSpc>
              <a:spcBef>
                <a:spcPts val="1417"/>
              </a:spcBef>
              <a:buClr>
                <a:srgbClr val="000000"/>
              </a:buClr>
              <a:buSzPct val="45000"/>
              <a:buFont typeface="Wingdings" charset="2"/>
              <a:buChar char=""/>
            </a:pPr>
            <a:r>
              <a:rPr b="0" lang="en-US" sz="2000" spc="-1" strike="noStrike">
                <a:solidFill>
                  <a:srgbClr val="000000"/>
                </a:solidFill>
                <a:latin typeface="Calisto MT"/>
              </a:rPr>
              <a:t>Click to edit the outline text format</a:t>
            </a:r>
            <a:endParaRPr b="0" lang="en-US" sz="2000" spc="-1" strike="noStrike">
              <a:solidFill>
                <a:srgbClr val="000000"/>
              </a:solidFill>
              <a:latin typeface="Calisto MT"/>
            </a:endParaRPr>
          </a:p>
          <a:p>
            <a:pPr lvl="1" marL="864000" indent="-324000">
              <a:lnSpc>
                <a:spcPct val="110000"/>
              </a:lnSpc>
              <a:spcBef>
                <a:spcPts val="1134"/>
              </a:spcBef>
              <a:buClr>
                <a:srgbClr val="000000"/>
              </a:buClr>
              <a:buSzPct val="75000"/>
              <a:buFont typeface="Symbol" charset="2"/>
              <a:buChar char=""/>
            </a:pPr>
            <a:r>
              <a:rPr b="0" lang="en-US" sz="1600" spc="-1" strike="noStrike">
                <a:solidFill>
                  <a:srgbClr val="000000"/>
                </a:solidFill>
                <a:latin typeface="Calisto MT"/>
              </a:rPr>
              <a:t>Second Outline Level</a:t>
            </a:r>
            <a:endParaRPr b="0" lang="en-US" sz="1600" spc="-1" strike="noStrike">
              <a:solidFill>
                <a:srgbClr val="000000"/>
              </a:solidFill>
              <a:latin typeface="Calisto MT"/>
            </a:endParaRPr>
          </a:p>
          <a:p>
            <a:pPr lvl="2" marL="1296000" indent="-288000">
              <a:lnSpc>
                <a:spcPct val="110000"/>
              </a:lnSpc>
              <a:spcBef>
                <a:spcPts val="850"/>
              </a:spcBef>
              <a:buClr>
                <a:srgbClr val="000000"/>
              </a:buClr>
              <a:buSzPct val="45000"/>
              <a:buFont typeface="Wingdings" charset="2"/>
              <a:buChar char=""/>
            </a:pPr>
            <a:r>
              <a:rPr b="0" lang="en-US" sz="1400" spc="-1" strike="noStrike">
                <a:solidFill>
                  <a:srgbClr val="000000"/>
                </a:solidFill>
                <a:latin typeface="Calisto MT"/>
              </a:rPr>
              <a:t>Third Outline Level</a:t>
            </a:r>
            <a:endParaRPr b="0" lang="en-US" sz="1400" spc="-1" strike="noStrike">
              <a:solidFill>
                <a:srgbClr val="000000"/>
              </a:solidFill>
              <a:latin typeface="Calisto MT"/>
            </a:endParaRPr>
          </a:p>
          <a:p>
            <a:pPr lvl="3" marL="1728000" indent="-216000">
              <a:lnSpc>
                <a:spcPct val="110000"/>
              </a:lnSpc>
              <a:spcBef>
                <a:spcPts val="567"/>
              </a:spcBef>
              <a:buClr>
                <a:srgbClr val="000000"/>
              </a:buClr>
              <a:buSzPct val="75000"/>
              <a:buFont typeface="Symbol" charset="2"/>
              <a:buChar char=""/>
            </a:pPr>
            <a:r>
              <a:rPr b="0" lang="en-US" sz="1400" spc="-1" strike="noStrike">
                <a:solidFill>
                  <a:srgbClr val="000000"/>
                </a:solidFill>
                <a:latin typeface="Calisto MT"/>
              </a:rPr>
              <a:t>Fourth Outline Level</a:t>
            </a:r>
            <a:endParaRPr b="0" lang="en-US" sz="1400" spc="-1" strike="noStrike">
              <a:solidFill>
                <a:srgbClr val="000000"/>
              </a:solidFill>
              <a:latin typeface="Calisto MT"/>
            </a:endParaRPr>
          </a:p>
          <a:p>
            <a:pPr lvl="4" marL="2160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Fifth Outline Level</a:t>
            </a:r>
            <a:endParaRPr b="0" lang="en-US" sz="2000" spc="-1" strike="noStrike">
              <a:solidFill>
                <a:srgbClr val="000000"/>
              </a:solidFill>
              <a:latin typeface="Calisto MT"/>
            </a:endParaRPr>
          </a:p>
          <a:p>
            <a:pPr lvl="5" marL="2592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Sixth Outline Level</a:t>
            </a:r>
            <a:endParaRPr b="0" lang="en-US" sz="2000" spc="-1" strike="noStrike">
              <a:solidFill>
                <a:srgbClr val="000000"/>
              </a:solidFill>
              <a:latin typeface="Calisto MT"/>
            </a:endParaRPr>
          </a:p>
          <a:p>
            <a:pPr lvl="6" marL="3024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Seventh </a:t>
            </a:r>
            <a:r>
              <a:rPr b="0" lang="en-US" sz="2000" spc="-1" strike="noStrike">
                <a:solidFill>
                  <a:srgbClr val="000000"/>
                </a:solidFill>
                <a:latin typeface="Calisto MT"/>
              </a:rPr>
              <a:t>Outline Level</a:t>
            </a:r>
            <a:endParaRPr b="0" lang="en-US" sz="2000" spc="-1" strike="noStrike">
              <a:solidFill>
                <a:srgbClr val="000000"/>
              </a:solidFill>
              <a:latin typeface="Calisto MT"/>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 name="Straight Connector 6"/>
          <p:cNvSpPr/>
          <p:nvPr/>
        </p:nvSpPr>
        <p:spPr>
          <a:xfrm>
            <a:off x="799920" y="723600"/>
            <a:ext cx="1059192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44" name="Straight Connector 7"/>
          <p:cNvSpPr/>
          <p:nvPr/>
        </p:nvSpPr>
        <p:spPr>
          <a:xfrm>
            <a:off x="799920" y="6142680"/>
            <a:ext cx="1059192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
        <p:nvSpPr>
          <p:cNvPr id="45" name="PlaceHolder 1"/>
          <p:cNvSpPr>
            <a:spLocks noGrp="1"/>
          </p:cNvSpPr>
          <p:nvPr>
            <p:ph type="title"/>
          </p:nvPr>
        </p:nvSpPr>
        <p:spPr>
          <a:xfrm>
            <a:off x="700560" y="914400"/>
            <a:ext cx="10690920" cy="1307160"/>
          </a:xfrm>
          <a:prstGeom prst="rect">
            <a:avLst/>
          </a:prstGeom>
          <a:noFill/>
          <a:ln w="0">
            <a:noFill/>
          </a:ln>
        </p:spPr>
        <p:txBody>
          <a:bodyPr anchor="t">
            <a:noAutofit/>
          </a:bodyPr>
          <a:p>
            <a:pPr>
              <a:lnSpc>
                <a:spcPct val="100000"/>
              </a:lnSpc>
              <a:buNone/>
            </a:pPr>
            <a:r>
              <a:rPr b="0" lang="en-US" sz="4000" spc="29" strike="noStrike" cap="all">
                <a:solidFill>
                  <a:srgbClr val="000000"/>
                </a:solidFill>
                <a:latin typeface="Univers Condensed"/>
              </a:rPr>
              <a:t>Click to edit Master title style</a:t>
            </a:r>
            <a:endParaRPr b="0" lang="en-US" sz="4000" spc="-1" strike="noStrike">
              <a:solidFill>
                <a:srgbClr val="000000"/>
              </a:solidFill>
              <a:latin typeface="Calisto MT"/>
            </a:endParaRPr>
          </a:p>
        </p:txBody>
      </p:sp>
      <p:sp>
        <p:nvSpPr>
          <p:cNvPr id="46" name="PlaceHolder 2"/>
          <p:cNvSpPr>
            <a:spLocks noGrp="1"/>
          </p:cNvSpPr>
          <p:nvPr>
            <p:ph type="body"/>
          </p:nvPr>
        </p:nvSpPr>
        <p:spPr>
          <a:xfrm>
            <a:off x="700560" y="2221920"/>
            <a:ext cx="10690920" cy="373968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Click to edit Master text styles</a:t>
            </a:r>
            <a:endParaRPr b="0" lang="en-US" sz="20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sto MT"/>
              </a:rPr>
              <a:t>Second level</a:t>
            </a:r>
            <a:endParaRPr b="0" lang="en-US" sz="1800" spc="-1" strike="noStrike">
              <a:solidFill>
                <a:srgbClr val="000000"/>
              </a:solidFill>
              <a:latin typeface="Calisto MT"/>
            </a:endParaRPr>
          </a:p>
          <a:p>
            <a:pPr lvl="2" marL="1143000" indent="-228600">
              <a:lnSpc>
                <a:spcPct val="110000"/>
              </a:lnSpc>
              <a:spcBef>
                <a:spcPts val="499"/>
              </a:spcBef>
              <a:buClr>
                <a:srgbClr val="000000"/>
              </a:buClr>
              <a:buFont typeface="Arial"/>
              <a:buChar char="•"/>
            </a:pPr>
            <a:r>
              <a:rPr b="0" lang="en-US" sz="1600" spc="-1" strike="noStrike">
                <a:solidFill>
                  <a:srgbClr val="000000"/>
                </a:solidFill>
                <a:latin typeface="Calisto MT"/>
              </a:rPr>
              <a:t>Third level</a:t>
            </a:r>
            <a:endParaRPr b="0" lang="en-US" sz="1600" spc="-1" strike="noStrike">
              <a:solidFill>
                <a:srgbClr val="000000"/>
              </a:solidFill>
              <a:latin typeface="Calisto MT"/>
            </a:endParaRPr>
          </a:p>
          <a:p>
            <a:pPr lvl="3" marL="1600200" indent="-228600">
              <a:lnSpc>
                <a:spcPct val="110000"/>
              </a:lnSpc>
              <a:spcBef>
                <a:spcPts val="499"/>
              </a:spcBef>
              <a:buClr>
                <a:srgbClr val="000000"/>
              </a:buClr>
              <a:buFont typeface="Arial"/>
              <a:buChar char="•"/>
            </a:pPr>
            <a:r>
              <a:rPr b="0" lang="en-US" sz="1400" spc="-1" strike="noStrike">
                <a:solidFill>
                  <a:srgbClr val="000000"/>
                </a:solidFill>
                <a:latin typeface="Calisto MT"/>
              </a:rPr>
              <a:t>Fourth level</a:t>
            </a:r>
            <a:endParaRPr b="0" lang="en-US" sz="1400" spc="-1" strike="noStrike">
              <a:solidFill>
                <a:srgbClr val="000000"/>
              </a:solidFill>
              <a:latin typeface="Calisto MT"/>
            </a:endParaRPr>
          </a:p>
          <a:p>
            <a:pPr lvl="4" marL="2057400" indent="-228600">
              <a:lnSpc>
                <a:spcPct val="110000"/>
              </a:lnSpc>
              <a:spcBef>
                <a:spcPts val="499"/>
              </a:spcBef>
              <a:buClr>
                <a:srgbClr val="000000"/>
              </a:buClr>
              <a:buFont typeface="Arial"/>
              <a:buChar char="•"/>
            </a:pPr>
            <a:r>
              <a:rPr b="0" lang="en-US" sz="1400" spc="-1" strike="noStrike">
                <a:solidFill>
                  <a:srgbClr val="000000"/>
                </a:solidFill>
                <a:latin typeface="Calisto MT"/>
              </a:rPr>
              <a:t>Fifth level</a:t>
            </a:r>
            <a:endParaRPr b="0" lang="en-US" sz="1400" spc="-1" strike="noStrike">
              <a:solidFill>
                <a:srgbClr val="000000"/>
              </a:solidFill>
              <a:latin typeface="Calisto MT"/>
            </a:endParaRPr>
          </a:p>
        </p:txBody>
      </p:sp>
      <p:sp>
        <p:nvSpPr>
          <p:cNvPr id="47" name="PlaceHolder 3"/>
          <p:cNvSpPr>
            <a:spLocks noGrp="1"/>
          </p:cNvSpPr>
          <p:nvPr>
            <p:ph type="dt" idx="4"/>
          </p:nvPr>
        </p:nvSpPr>
        <p:spPr>
          <a:xfrm>
            <a:off x="8369280" y="6356520"/>
            <a:ext cx="2549160" cy="364680"/>
          </a:xfrm>
          <a:prstGeom prst="rect">
            <a:avLst/>
          </a:prstGeom>
          <a:noFill/>
          <a:ln w="0">
            <a:noFill/>
          </a:ln>
        </p:spPr>
        <p:txBody>
          <a:bodyPr anchor="ctr">
            <a:noAutofit/>
          </a:bodyPr>
          <a:lstStyle>
            <a:lvl1pPr algn="r">
              <a:lnSpc>
                <a:spcPct val="100000"/>
              </a:lnSpc>
              <a:buNone/>
              <a:defRPr b="0" lang="en-US" sz="1050" spc="-1" strike="noStrike">
                <a:solidFill>
                  <a:srgbClr val="000000"/>
                </a:solidFill>
                <a:latin typeface="Univers Condensed"/>
              </a:defRPr>
            </a:lvl1pPr>
          </a:lstStyle>
          <a:p>
            <a:pPr algn="r">
              <a:lnSpc>
                <a:spcPct val="100000"/>
              </a:lnSpc>
              <a:buNone/>
            </a:pPr>
            <a:r>
              <a:rPr b="0" lang="en-US" sz="1050" spc="-1" strike="noStrike">
                <a:solidFill>
                  <a:srgbClr val="000000"/>
                </a:solidFill>
                <a:latin typeface="Univers Condensed"/>
              </a:rPr>
              <a:t>&lt;date/time&gt;</a:t>
            </a:r>
            <a:endParaRPr b="0" lang="en-US" sz="1050" spc="-1" strike="noStrike">
              <a:latin typeface="Times New Roman"/>
            </a:endParaRPr>
          </a:p>
        </p:txBody>
      </p:sp>
      <p:sp>
        <p:nvSpPr>
          <p:cNvPr id="48" name="PlaceHolder 4"/>
          <p:cNvSpPr>
            <a:spLocks noGrp="1"/>
          </p:cNvSpPr>
          <p:nvPr>
            <p:ph type="ftr" idx="5"/>
          </p:nvPr>
        </p:nvSpPr>
        <p:spPr>
          <a:xfrm>
            <a:off x="704160" y="6356520"/>
            <a:ext cx="453924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49" name="PlaceHolder 5"/>
          <p:cNvSpPr>
            <a:spLocks noGrp="1"/>
          </p:cNvSpPr>
          <p:nvPr>
            <p:ph type="sldNum" idx="6"/>
          </p:nvPr>
        </p:nvSpPr>
        <p:spPr>
          <a:xfrm>
            <a:off x="10919160" y="6356520"/>
            <a:ext cx="672120" cy="364680"/>
          </a:xfrm>
          <a:prstGeom prst="rect">
            <a:avLst/>
          </a:prstGeom>
          <a:noFill/>
          <a:ln w="0">
            <a:noFill/>
          </a:ln>
        </p:spPr>
        <p:txBody>
          <a:bodyPr anchor="ctr">
            <a:noAutofit/>
          </a:bodyPr>
          <a:lstStyle>
            <a:lvl1pPr algn="r">
              <a:lnSpc>
                <a:spcPct val="100000"/>
              </a:lnSpc>
              <a:buNone/>
              <a:defRPr b="0" lang="en-US" sz="1800" spc="-1" strike="noStrike">
                <a:solidFill>
                  <a:srgbClr val="000000"/>
                </a:solidFill>
                <a:latin typeface="Calisto MT"/>
              </a:defRPr>
            </a:lvl1pPr>
          </a:lstStyle>
          <a:p>
            <a:pPr algn="r">
              <a:lnSpc>
                <a:spcPct val="100000"/>
              </a:lnSpc>
              <a:buNone/>
            </a:pPr>
            <a:fld id="{8245640E-A0A1-4A45-9852-D94157568FF8}" type="slidenum">
              <a:rPr b="0" lang="en-US" sz="1800" spc="-1" strike="noStrike">
                <a:solidFill>
                  <a:srgbClr val="000000"/>
                </a:solidFill>
                <a:latin typeface="Calisto MT"/>
              </a:rPr>
              <a:t>&lt;number&gt;</a:t>
            </a:fld>
            <a:endParaRPr b="0" lang="en-US" sz="18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6" name="Straight Connector 6"/>
          <p:cNvSpPr/>
          <p:nvPr/>
        </p:nvSpPr>
        <p:spPr>
          <a:xfrm>
            <a:off x="799920" y="723600"/>
            <a:ext cx="1059192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87" name="Straight Connector 7"/>
          <p:cNvSpPr/>
          <p:nvPr/>
        </p:nvSpPr>
        <p:spPr>
          <a:xfrm>
            <a:off x="799920" y="6142680"/>
            <a:ext cx="1059192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
        <p:nvSpPr>
          <p:cNvPr id="88" name="PlaceHolder 1"/>
          <p:cNvSpPr>
            <a:spLocks noGrp="1"/>
          </p:cNvSpPr>
          <p:nvPr>
            <p:ph type="title"/>
          </p:nvPr>
        </p:nvSpPr>
        <p:spPr>
          <a:xfrm>
            <a:off x="700560" y="914400"/>
            <a:ext cx="10690920" cy="1307160"/>
          </a:xfrm>
          <a:prstGeom prst="rect">
            <a:avLst/>
          </a:prstGeom>
          <a:noFill/>
          <a:ln w="0">
            <a:noFill/>
          </a:ln>
        </p:spPr>
        <p:txBody>
          <a:bodyPr anchor="t">
            <a:noAutofit/>
          </a:bodyPr>
          <a:p>
            <a:pPr>
              <a:lnSpc>
                <a:spcPct val="100000"/>
              </a:lnSpc>
              <a:buNone/>
            </a:pPr>
            <a:r>
              <a:rPr b="0" lang="en-US" sz="4000" spc="29" strike="noStrike" cap="all">
                <a:solidFill>
                  <a:srgbClr val="000000"/>
                </a:solidFill>
                <a:latin typeface="Univers Condensed"/>
              </a:rPr>
              <a:t>Click to edit Master title style</a:t>
            </a:r>
            <a:endParaRPr b="0" lang="en-US" sz="4000" spc="-1" strike="noStrike">
              <a:solidFill>
                <a:srgbClr val="000000"/>
              </a:solidFill>
              <a:latin typeface="Calisto MT"/>
            </a:endParaRPr>
          </a:p>
        </p:txBody>
      </p:sp>
      <p:sp>
        <p:nvSpPr>
          <p:cNvPr id="89" name="PlaceHolder 2"/>
          <p:cNvSpPr>
            <a:spLocks noGrp="1"/>
          </p:cNvSpPr>
          <p:nvPr>
            <p:ph type="body"/>
          </p:nvPr>
        </p:nvSpPr>
        <p:spPr>
          <a:xfrm>
            <a:off x="704160" y="2221920"/>
            <a:ext cx="5211720" cy="373968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Click to edit Master text styles</a:t>
            </a:r>
            <a:endParaRPr b="0" lang="en-US" sz="20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sto MT"/>
              </a:rPr>
              <a:t>Second level</a:t>
            </a:r>
            <a:endParaRPr b="0" lang="en-US" sz="1800" spc="-1" strike="noStrike">
              <a:solidFill>
                <a:srgbClr val="000000"/>
              </a:solidFill>
              <a:latin typeface="Calisto MT"/>
            </a:endParaRPr>
          </a:p>
          <a:p>
            <a:pPr lvl="2" marL="1143000" indent="-228600">
              <a:lnSpc>
                <a:spcPct val="110000"/>
              </a:lnSpc>
              <a:spcBef>
                <a:spcPts val="499"/>
              </a:spcBef>
              <a:buClr>
                <a:srgbClr val="000000"/>
              </a:buClr>
              <a:buFont typeface="Arial"/>
              <a:buChar char="•"/>
            </a:pPr>
            <a:r>
              <a:rPr b="0" lang="en-US" sz="1600" spc="-1" strike="noStrike">
                <a:solidFill>
                  <a:srgbClr val="000000"/>
                </a:solidFill>
                <a:latin typeface="Calisto MT"/>
              </a:rPr>
              <a:t>Third level</a:t>
            </a:r>
            <a:endParaRPr b="0" lang="en-US" sz="1600" spc="-1" strike="noStrike">
              <a:solidFill>
                <a:srgbClr val="000000"/>
              </a:solidFill>
              <a:latin typeface="Calisto MT"/>
            </a:endParaRPr>
          </a:p>
          <a:p>
            <a:pPr lvl="3" marL="1600200" indent="-228600">
              <a:lnSpc>
                <a:spcPct val="110000"/>
              </a:lnSpc>
              <a:spcBef>
                <a:spcPts val="499"/>
              </a:spcBef>
              <a:buClr>
                <a:srgbClr val="000000"/>
              </a:buClr>
              <a:buFont typeface="Arial"/>
              <a:buChar char="•"/>
            </a:pPr>
            <a:r>
              <a:rPr b="0" lang="en-US" sz="1400" spc="-1" strike="noStrike">
                <a:solidFill>
                  <a:srgbClr val="000000"/>
                </a:solidFill>
                <a:latin typeface="Calisto MT"/>
              </a:rPr>
              <a:t>Fourth level</a:t>
            </a:r>
            <a:endParaRPr b="0" lang="en-US" sz="1400" spc="-1" strike="noStrike">
              <a:solidFill>
                <a:srgbClr val="000000"/>
              </a:solidFill>
              <a:latin typeface="Calisto MT"/>
            </a:endParaRPr>
          </a:p>
          <a:p>
            <a:pPr lvl="4" marL="2057400" indent="-228600">
              <a:lnSpc>
                <a:spcPct val="110000"/>
              </a:lnSpc>
              <a:spcBef>
                <a:spcPts val="499"/>
              </a:spcBef>
              <a:buClr>
                <a:srgbClr val="000000"/>
              </a:buClr>
              <a:buFont typeface="Arial"/>
              <a:buChar char="•"/>
            </a:pPr>
            <a:r>
              <a:rPr b="0" lang="en-US" sz="1400" spc="-1" strike="noStrike">
                <a:solidFill>
                  <a:srgbClr val="000000"/>
                </a:solidFill>
                <a:latin typeface="Calisto MT"/>
              </a:rPr>
              <a:t>Fifth level</a:t>
            </a:r>
            <a:endParaRPr b="0" lang="en-US" sz="1400" spc="-1" strike="noStrike">
              <a:solidFill>
                <a:srgbClr val="000000"/>
              </a:solidFill>
              <a:latin typeface="Calisto MT"/>
            </a:endParaRPr>
          </a:p>
        </p:txBody>
      </p:sp>
      <p:sp>
        <p:nvSpPr>
          <p:cNvPr id="90" name="PlaceHolder 3"/>
          <p:cNvSpPr>
            <a:spLocks noGrp="1"/>
          </p:cNvSpPr>
          <p:nvPr>
            <p:ph type="body"/>
          </p:nvPr>
        </p:nvSpPr>
        <p:spPr>
          <a:xfrm>
            <a:off x="6181200" y="2221920"/>
            <a:ext cx="5211720" cy="373968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Click to edit Master text styles</a:t>
            </a:r>
            <a:endParaRPr b="0" lang="en-US" sz="20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sto MT"/>
              </a:rPr>
              <a:t>Second level</a:t>
            </a:r>
            <a:endParaRPr b="0" lang="en-US" sz="1800" spc="-1" strike="noStrike">
              <a:solidFill>
                <a:srgbClr val="000000"/>
              </a:solidFill>
              <a:latin typeface="Calisto MT"/>
            </a:endParaRPr>
          </a:p>
          <a:p>
            <a:pPr lvl="2" marL="1143000" indent="-228600">
              <a:lnSpc>
                <a:spcPct val="110000"/>
              </a:lnSpc>
              <a:spcBef>
                <a:spcPts val="499"/>
              </a:spcBef>
              <a:buClr>
                <a:srgbClr val="000000"/>
              </a:buClr>
              <a:buFont typeface="Arial"/>
              <a:buChar char="•"/>
            </a:pPr>
            <a:r>
              <a:rPr b="0" lang="en-US" sz="1600" spc="-1" strike="noStrike">
                <a:solidFill>
                  <a:srgbClr val="000000"/>
                </a:solidFill>
                <a:latin typeface="Calisto MT"/>
              </a:rPr>
              <a:t>Third level</a:t>
            </a:r>
            <a:endParaRPr b="0" lang="en-US" sz="1600" spc="-1" strike="noStrike">
              <a:solidFill>
                <a:srgbClr val="000000"/>
              </a:solidFill>
              <a:latin typeface="Calisto MT"/>
            </a:endParaRPr>
          </a:p>
          <a:p>
            <a:pPr lvl="3" marL="1600200" indent="-228600">
              <a:lnSpc>
                <a:spcPct val="110000"/>
              </a:lnSpc>
              <a:spcBef>
                <a:spcPts val="499"/>
              </a:spcBef>
              <a:buClr>
                <a:srgbClr val="000000"/>
              </a:buClr>
              <a:buFont typeface="Arial"/>
              <a:buChar char="•"/>
            </a:pPr>
            <a:r>
              <a:rPr b="0" lang="en-US" sz="1400" spc="-1" strike="noStrike">
                <a:solidFill>
                  <a:srgbClr val="000000"/>
                </a:solidFill>
                <a:latin typeface="Calisto MT"/>
              </a:rPr>
              <a:t>Fourth level</a:t>
            </a:r>
            <a:endParaRPr b="0" lang="en-US" sz="1400" spc="-1" strike="noStrike">
              <a:solidFill>
                <a:srgbClr val="000000"/>
              </a:solidFill>
              <a:latin typeface="Calisto MT"/>
            </a:endParaRPr>
          </a:p>
          <a:p>
            <a:pPr lvl="4" marL="2057400" indent="-228600">
              <a:lnSpc>
                <a:spcPct val="110000"/>
              </a:lnSpc>
              <a:spcBef>
                <a:spcPts val="499"/>
              </a:spcBef>
              <a:buClr>
                <a:srgbClr val="000000"/>
              </a:buClr>
              <a:buFont typeface="Arial"/>
              <a:buChar char="•"/>
            </a:pPr>
            <a:r>
              <a:rPr b="0" lang="en-US" sz="1400" spc="-1" strike="noStrike">
                <a:solidFill>
                  <a:srgbClr val="000000"/>
                </a:solidFill>
                <a:latin typeface="Calisto MT"/>
              </a:rPr>
              <a:t>Fifth level</a:t>
            </a:r>
            <a:endParaRPr b="0" lang="en-US" sz="1400" spc="-1" strike="noStrike">
              <a:solidFill>
                <a:srgbClr val="000000"/>
              </a:solidFill>
              <a:latin typeface="Calisto MT"/>
            </a:endParaRPr>
          </a:p>
        </p:txBody>
      </p:sp>
      <p:sp>
        <p:nvSpPr>
          <p:cNvPr id="91" name="PlaceHolder 4"/>
          <p:cNvSpPr>
            <a:spLocks noGrp="1"/>
          </p:cNvSpPr>
          <p:nvPr>
            <p:ph type="dt" idx="7"/>
          </p:nvPr>
        </p:nvSpPr>
        <p:spPr>
          <a:xfrm>
            <a:off x="8369280" y="6356520"/>
            <a:ext cx="2549160" cy="364680"/>
          </a:xfrm>
          <a:prstGeom prst="rect">
            <a:avLst/>
          </a:prstGeom>
          <a:noFill/>
          <a:ln w="0">
            <a:noFill/>
          </a:ln>
        </p:spPr>
        <p:txBody>
          <a:bodyPr anchor="ctr">
            <a:noAutofit/>
          </a:bodyPr>
          <a:lstStyle>
            <a:lvl1pPr algn="r">
              <a:lnSpc>
                <a:spcPct val="100000"/>
              </a:lnSpc>
              <a:buNone/>
              <a:defRPr b="0" lang="en-US" sz="1050" spc="-1" strike="noStrike">
                <a:solidFill>
                  <a:srgbClr val="000000"/>
                </a:solidFill>
                <a:latin typeface="Univers Condensed"/>
              </a:defRPr>
            </a:lvl1pPr>
          </a:lstStyle>
          <a:p>
            <a:pPr algn="r">
              <a:lnSpc>
                <a:spcPct val="100000"/>
              </a:lnSpc>
              <a:buNone/>
            </a:pPr>
            <a:r>
              <a:rPr b="0" lang="en-US" sz="1050" spc="-1" strike="noStrike">
                <a:solidFill>
                  <a:srgbClr val="000000"/>
                </a:solidFill>
                <a:latin typeface="Univers Condensed"/>
              </a:rPr>
              <a:t>&lt;date/time&gt;</a:t>
            </a:r>
            <a:endParaRPr b="0" lang="en-US" sz="1050" spc="-1" strike="noStrike">
              <a:latin typeface="Times New Roman"/>
            </a:endParaRPr>
          </a:p>
        </p:txBody>
      </p:sp>
      <p:sp>
        <p:nvSpPr>
          <p:cNvPr id="92" name="PlaceHolder 5"/>
          <p:cNvSpPr>
            <a:spLocks noGrp="1"/>
          </p:cNvSpPr>
          <p:nvPr>
            <p:ph type="ftr" idx="8"/>
          </p:nvPr>
        </p:nvSpPr>
        <p:spPr>
          <a:xfrm>
            <a:off x="704160" y="6356520"/>
            <a:ext cx="453924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93" name="PlaceHolder 6"/>
          <p:cNvSpPr>
            <a:spLocks noGrp="1"/>
          </p:cNvSpPr>
          <p:nvPr>
            <p:ph type="sldNum" idx="9"/>
          </p:nvPr>
        </p:nvSpPr>
        <p:spPr>
          <a:xfrm>
            <a:off x="10919160" y="6356520"/>
            <a:ext cx="672120" cy="364680"/>
          </a:xfrm>
          <a:prstGeom prst="rect">
            <a:avLst/>
          </a:prstGeom>
          <a:noFill/>
          <a:ln w="0">
            <a:noFill/>
          </a:ln>
        </p:spPr>
        <p:txBody>
          <a:bodyPr anchor="ctr">
            <a:noAutofit/>
          </a:bodyPr>
          <a:lstStyle>
            <a:lvl1pPr algn="r">
              <a:lnSpc>
                <a:spcPct val="100000"/>
              </a:lnSpc>
              <a:buNone/>
              <a:defRPr b="0" lang="en-US" sz="1800" spc="-1" strike="noStrike">
                <a:solidFill>
                  <a:srgbClr val="000000"/>
                </a:solidFill>
                <a:latin typeface="Calisto MT"/>
              </a:defRPr>
            </a:lvl1pPr>
          </a:lstStyle>
          <a:p>
            <a:pPr algn="r">
              <a:lnSpc>
                <a:spcPct val="100000"/>
              </a:lnSpc>
              <a:buNone/>
            </a:pPr>
            <a:fld id="{CD0E03BA-52C9-4111-A043-AFEF264F76CE}" type="slidenum">
              <a:rPr b="0" lang="en-US" sz="1800" spc="-1" strike="noStrike">
                <a:solidFill>
                  <a:srgbClr val="000000"/>
                </a:solidFill>
                <a:latin typeface="Calisto MT"/>
              </a:rPr>
              <a:t>&lt;number&gt;</a:t>
            </a:fld>
            <a:endParaRPr b="0" lang="en-US" sz="18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0" name="Straight Connector 6"/>
          <p:cNvSpPr/>
          <p:nvPr/>
        </p:nvSpPr>
        <p:spPr>
          <a:xfrm>
            <a:off x="799920" y="723600"/>
            <a:ext cx="1059192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131" name="Straight Connector 7"/>
          <p:cNvSpPr/>
          <p:nvPr/>
        </p:nvSpPr>
        <p:spPr>
          <a:xfrm>
            <a:off x="799920" y="6142680"/>
            <a:ext cx="1059192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
        <p:nvSpPr>
          <p:cNvPr id="132" name="PlaceHolder 1"/>
          <p:cNvSpPr>
            <a:spLocks noGrp="1"/>
          </p:cNvSpPr>
          <p:nvPr>
            <p:ph type="title"/>
          </p:nvPr>
        </p:nvSpPr>
        <p:spPr>
          <a:xfrm>
            <a:off x="700560" y="914400"/>
            <a:ext cx="10690920" cy="1307160"/>
          </a:xfrm>
          <a:prstGeom prst="rect">
            <a:avLst/>
          </a:prstGeom>
          <a:noFill/>
          <a:ln w="0">
            <a:noFill/>
          </a:ln>
        </p:spPr>
        <p:txBody>
          <a:bodyPr anchor="t">
            <a:noAutofit/>
          </a:bodyPr>
          <a:p>
            <a:pPr>
              <a:lnSpc>
                <a:spcPct val="100000"/>
              </a:lnSpc>
              <a:buNone/>
            </a:pPr>
            <a:r>
              <a:rPr b="0" lang="en-US" sz="4000" spc="29" strike="noStrike" cap="all">
                <a:solidFill>
                  <a:srgbClr val="000000"/>
                </a:solidFill>
                <a:latin typeface="Univers Condensed"/>
              </a:rPr>
              <a:t>Click to edit Master title style</a:t>
            </a:r>
            <a:endParaRPr b="0" lang="en-US" sz="4000" spc="-1" strike="noStrike">
              <a:solidFill>
                <a:srgbClr val="000000"/>
              </a:solidFill>
              <a:latin typeface="Calisto MT"/>
            </a:endParaRPr>
          </a:p>
        </p:txBody>
      </p:sp>
      <p:sp>
        <p:nvSpPr>
          <p:cNvPr id="133" name="PlaceHolder 2"/>
          <p:cNvSpPr>
            <a:spLocks noGrp="1"/>
          </p:cNvSpPr>
          <p:nvPr>
            <p:ph type="dt" idx="10"/>
          </p:nvPr>
        </p:nvSpPr>
        <p:spPr>
          <a:xfrm>
            <a:off x="8369280" y="6356520"/>
            <a:ext cx="2549160" cy="364680"/>
          </a:xfrm>
          <a:prstGeom prst="rect">
            <a:avLst/>
          </a:prstGeom>
          <a:noFill/>
          <a:ln w="0">
            <a:noFill/>
          </a:ln>
        </p:spPr>
        <p:txBody>
          <a:bodyPr anchor="ctr">
            <a:noAutofit/>
          </a:bodyPr>
          <a:lstStyle>
            <a:lvl1pPr algn="r">
              <a:lnSpc>
                <a:spcPct val="100000"/>
              </a:lnSpc>
              <a:buNone/>
              <a:defRPr b="0" lang="en-US" sz="1050" spc="-1" strike="noStrike">
                <a:solidFill>
                  <a:srgbClr val="000000"/>
                </a:solidFill>
                <a:latin typeface="Univers Condensed"/>
              </a:defRPr>
            </a:lvl1pPr>
          </a:lstStyle>
          <a:p>
            <a:pPr algn="r">
              <a:lnSpc>
                <a:spcPct val="100000"/>
              </a:lnSpc>
              <a:buNone/>
            </a:pPr>
            <a:r>
              <a:rPr b="0" lang="en-US" sz="1050" spc="-1" strike="noStrike">
                <a:solidFill>
                  <a:srgbClr val="000000"/>
                </a:solidFill>
                <a:latin typeface="Univers Condensed"/>
              </a:rPr>
              <a:t>&lt;date/time&gt;</a:t>
            </a:r>
            <a:endParaRPr b="0" lang="en-US" sz="1050" spc="-1" strike="noStrike">
              <a:latin typeface="Times New Roman"/>
            </a:endParaRPr>
          </a:p>
        </p:txBody>
      </p:sp>
      <p:sp>
        <p:nvSpPr>
          <p:cNvPr id="134" name="PlaceHolder 3"/>
          <p:cNvSpPr>
            <a:spLocks noGrp="1"/>
          </p:cNvSpPr>
          <p:nvPr>
            <p:ph type="ftr" idx="11"/>
          </p:nvPr>
        </p:nvSpPr>
        <p:spPr>
          <a:xfrm>
            <a:off x="704160" y="6356520"/>
            <a:ext cx="453924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135" name="PlaceHolder 4"/>
          <p:cNvSpPr>
            <a:spLocks noGrp="1"/>
          </p:cNvSpPr>
          <p:nvPr>
            <p:ph type="sldNum" idx="12"/>
          </p:nvPr>
        </p:nvSpPr>
        <p:spPr>
          <a:xfrm>
            <a:off x="10919160" y="6356520"/>
            <a:ext cx="672120" cy="364680"/>
          </a:xfrm>
          <a:prstGeom prst="rect">
            <a:avLst/>
          </a:prstGeom>
          <a:noFill/>
          <a:ln w="0">
            <a:noFill/>
          </a:ln>
        </p:spPr>
        <p:txBody>
          <a:bodyPr anchor="ctr">
            <a:noAutofit/>
          </a:bodyPr>
          <a:lstStyle>
            <a:lvl1pPr algn="r">
              <a:lnSpc>
                <a:spcPct val="100000"/>
              </a:lnSpc>
              <a:buNone/>
              <a:defRPr b="0" lang="en-US" sz="1800" spc="-1" strike="noStrike">
                <a:solidFill>
                  <a:srgbClr val="000000"/>
                </a:solidFill>
                <a:latin typeface="Calisto MT"/>
              </a:defRPr>
            </a:lvl1pPr>
          </a:lstStyle>
          <a:p>
            <a:pPr algn="r">
              <a:lnSpc>
                <a:spcPct val="100000"/>
              </a:lnSpc>
              <a:buNone/>
            </a:pPr>
            <a:fld id="{B24F993E-D3B0-4A76-8D58-D0FDD5A5722A}" type="slidenum">
              <a:rPr b="0" lang="en-US" sz="1800" spc="-1" strike="noStrike">
                <a:solidFill>
                  <a:srgbClr val="000000"/>
                </a:solidFill>
                <a:latin typeface="Calisto MT"/>
              </a:rPr>
              <a:t>&lt;number&gt;</a:t>
            </a:fld>
            <a:endParaRPr b="0" lang="en-US" sz="1800" spc="-1" strike="noStrike">
              <a:latin typeface="Times New Roman"/>
            </a:endParaRPr>
          </a:p>
        </p:txBody>
      </p:sp>
      <p:sp>
        <p:nvSpPr>
          <p:cNvPr id="136"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110000"/>
              </a:lnSpc>
              <a:spcBef>
                <a:spcPts val="1417"/>
              </a:spcBef>
              <a:buClr>
                <a:srgbClr val="000000"/>
              </a:buClr>
              <a:buSzPct val="45000"/>
              <a:buFont typeface="Wingdings" charset="2"/>
              <a:buChar char=""/>
            </a:pPr>
            <a:r>
              <a:rPr b="0" lang="en-US" sz="2000" spc="-1" strike="noStrike">
                <a:solidFill>
                  <a:srgbClr val="000000"/>
                </a:solidFill>
                <a:latin typeface="Calisto MT"/>
              </a:rPr>
              <a:t>Click to edit the outline text format</a:t>
            </a:r>
            <a:endParaRPr b="0" lang="en-US" sz="2000" spc="-1" strike="noStrike">
              <a:solidFill>
                <a:srgbClr val="000000"/>
              </a:solidFill>
              <a:latin typeface="Calisto MT"/>
            </a:endParaRPr>
          </a:p>
          <a:p>
            <a:pPr lvl="1" marL="864000" indent="-324000">
              <a:lnSpc>
                <a:spcPct val="110000"/>
              </a:lnSpc>
              <a:spcBef>
                <a:spcPts val="1134"/>
              </a:spcBef>
              <a:buClr>
                <a:srgbClr val="000000"/>
              </a:buClr>
              <a:buSzPct val="75000"/>
              <a:buFont typeface="Symbol" charset="2"/>
              <a:buChar char=""/>
            </a:pPr>
            <a:r>
              <a:rPr b="0" lang="en-US" sz="1600" spc="-1" strike="noStrike">
                <a:solidFill>
                  <a:srgbClr val="000000"/>
                </a:solidFill>
                <a:latin typeface="Calisto MT"/>
              </a:rPr>
              <a:t>Second Outline Level</a:t>
            </a:r>
            <a:endParaRPr b="0" lang="en-US" sz="1600" spc="-1" strike="noStrike">
              <a:solidFill>
                <a:srgbClr val="000000"/>
              </a:solidFill>
              <a:latin typeface="Calisto MT"/>
            </a:endParaRPr>
          </a:p>
          <a:p>
            <a:pPr lvl="2" marL="1296000" indent="-288000">
              <a:lnSpc>
                <a:spcPct val="110000"/>
              </a:lnSpc>
              <a:spcBef>
                <a:spcPts val="850"/>
              </a:spcBef>
              <a:buClr>
                <a:srgbClr val="000000"/>
              </a:buClr>
              <a:buSzPct val="45000"/>
              <a:buFont typeface="Wingdings" charset="2"/>
              <a:buChar char=""/>
            </a:pPr>
            <a:r>
              <a:rPr b="0" lang="en-US" sz="1400" spc="-1" strike="noStrike">
                <a:solidFill>
                  <a:srgbClr val="000000"/>
                </a:solidFill>
                <a:latin typeface="Calisto MT"/>
              </a:rPr>
              <a:t>Third Outline Level</a:t>
            </a:r>
            <a:endParaRPr b="0" lang="en-US" sz="1400" spc="-1" strike="noStrike">
              <a:solidFill>
                <a:srgbClr val="000000"/>
              </a:solidFill>
              <a:latin typeface="Calisto MT"/>
            </a:endParaRPr>
          </a:p>
          <a:p>
            <a:pPr lvl="3" marL="1728000" indent="-216000">
              <a:lnSpc>
                <a:spcPct val="110000"/>
              </a:lnSpc>
              <a:spcBef>
                <a:spcPts val="567"/>
              </a:spcBef>
              <a:buClr>
                <a:srgbClr val="000000"/>
              </a:buClr>
              <a:buSzPct val="75000"/>
              <a:buFont typeface="Symbol" charset="2"/>
              <a:buChar char=""/>
            </a:pPr>
            <a:r>
              <a:rPr b="0" lang="en-US" sz="1400" spc="-1" strike="noStrike">
                <a:solidFill>
                  <a:srgbClr val="000000"/>
                </a:solidFill>
                <a:latin typeface="Calisto MT"/>
              </a:rPr>
              <a:t>Fourth Outline Level</a:t>
            </a:r>
            <a:endParaRPr b="0" lang="en-US" sz="1400" spc="-1" strike="noStrike">
              <a:solidFill>
                <a:srgbClr val="000000"/>
              </a:solidFill>
              <a:latin typeface="Calisto MT"/>
            </a:endParaRPr>
          </a:p>
          <a:p>
            <a:pPr lvl="4" marL="2160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Fifth Outline Level</a:t>
            </a:r>
            <a:endParaRPr b="0" lang="en-US" sz="2000" spc="-1" strike="noStrike">
              <a:solidFill>
                <a:srgbClr val="000000"/>
              </a:solidFill>
              <a:latin typeface="Calisto MT"/>
            </a:endParaRPr>
          </a:p>
          <a:p>
            <a:pPr lvl="5" marL="2592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Sixth Outline Level</a:t>
            </a:r>
            <a:endParaRPr b="0" lang="en-US" sz="2000" spc="-1" strike="noStrike">
              <a:solidFill>
                <a:srgbClr val="000000"/>
              </a:solidFill>
              <a:latin typeface="Calisto MT"/>
            </a:endParaRPr>
          </a:p>
          <a:p>
            <a:pPr lvl="6" marL="3024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Seventh Outline Level</a:t>
            </a:r>
            <a:endParaRPr b="0" lang="en-US" sz="2000" spc="-1" strike="noStrike">
              <a:solidFill>
                <a:srgbClr val="000000"/>
              </a:solidFill>
              <a:latin typeface="Calisto MT"/>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3" name="Straight Connector 6"/>
          <p:cNvSpPr/>
          <p:nvPr/>
        </p:nvSpPr>
        <p:spPr>
          <a:xfrm>
            <a:off x="799920" y="723600"/>
            <a:ext cx="1059192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174" name="Straight Connector 7"/>
          <p:cNvSpPr/>
          <p:nvPr/>
        </p:nvSpPr>
        <p:spPr>
          <a:xfrm>
            <a:off x="799920" y="6142680"/>
            <a:ext cx="1059192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
        <p:nvSpPr>
          <p:cNvPr id="175" name="PlaceHolder 1"/>
          <p:cNvSpPr>
            <a:spLocks noGrp="1"/>
          </p:cNvSpPr>
          <p:nvPr>
            <p:ph type="dt" idx="13"/>
          </p:nvPr>
        </p:nvSpPr>
        <p:spPr>
          <a:xfrm>
            <a:off x="8369280" y="6356520"/>
            <a:ext cx="2549160" cy="364680"/>
          </a:xfrm>
          <a:prstGeom prst="rect">
            <a:avLst/>
          </a:prstGeom>
          <a:noFill/>
          <a:ln w="0">
            <a:noFill/>
          </a:ln>
        </p:spPr>
        <p:txBody>
          <a:bodyPr anchor="ctr">
            <a:noAutofit/>
          </a:bodyPr>
          <a:lstStyle>
            <a:lvl1pPr algn="r">
              <a:lnSpc>
                <a:spcPct val="100000"/>
              </a:lnSpc>
              <a:buNone/>
              <a:defRPr b="0" lang="en-US" sz="1050" spc="-1" strike="noStrike">
                <a:solidFill>
                  <a:srgbClr val="000000"/>
                </a:solidFill>
                <a:latin typeface="Univers Condensed"/>
              </a:defRPr>
            </a:lvl1pPr>
          </a:lstStyle>
          <a:p>
            <a:pPr algn="r">
              <a:lnSpc>
                <a:spcPct val="100000"/>
              </a:lnSpc>
              <a:buNone/>
            </a:pPr>
            <a:r>
              <a:rPr b="0" lang="en-US" sz="1050" spc="-1" strike="noStrike">
                <a:solidFill>
                  <a:srgbClr val="000000"/>
                </a:solidFill>
                <a:latin typeface="Univers Condensed"/>
              </a:rPr>
              <a:t>&lt;date/time&gt;</a:t>
            </a:r>
            <a:endParaRPr b="0" lang="en-US" sz="1050" spc="-1" strike="noStrike">
              <a:latin typeface="Times New Roman"/>
            </a:endParaRPr>
          </a:p>
        </p:txBody>
      </p:sp>
      <p:sp>
        <p:nvSpPr>
          <p:cNvPr id="176" name="PlaceHolder 2"/>
          <p:cNvSpPr>
            <a:spLocks noGrp="1"/>
          </p:cNvSpPr>
          <p:nvPr>
            <p:ph type="ftr" idx="14"/>
          </p:nvPr>
        </p:nvSpPr>
        <p:spPr>
          <a:xfrm>
            <a:off x="704160" y="6356520"/>
            <a:ext cx="453924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177" name="PlaceHolder 3"/>
          <p:cNvSpPr>
            <a:spLocks noGrp="1"/>
          </p:cNvSpPr>
          <p:nvPr>
            <p:ph type="sldNum" idx="15"/>
          </p:nvPr>
        </p:nvSpPr>
        <p:spPr>
          <a:xfrm>
            <a:off x="10919160" y="6356520"/>
            <a:ext cx="672120" cy="364680"/>
          </a:xfrm>
          <a:prstGeom prst="rect">
            <a:avLst/>
          </a:prstGeom>
          <a:noFill/>
          <a:ln w="0">
            <a:noFill/>
          </a:ln>
        </p:spPr>
        <p:txBody>
          <a:bodyPr anchor="ctr">
            <a:noAutofit/>
          </a:bodyPr>
          <a:lstStyle>
            <a:lvl1pPr algn="r">
              <a:lnSpc>
                <a:spcPct val="100000"/>
              </a:lnSpc>
              <a:buNone/>
              <a:defRPr b="0" lang="en-US" sz="1800" spc="-1" strike="noStrike">
                <a:solidFill>
                  <a:srgbClr val="000000"/>
                </a:solidFill>
                <a:latin typeface="Calisto MT"/>
              </a:defRPr>
            </a:lvl1pPr>
          </a:lstStyle>
          <a:p>
            <a:pPr algn="r">
              <a:lnSpc>
                <a:spcPct val="100000"/>
              </a:lnSpc>
              <a:buNone/>
            </a:pPr>
            <a:fld id="{CB07FA7A-F217-4645-BBD1-B58F6988DF4B}" type="slidenum">
              <a:rPr b="0" lang="en-US" sz="1800" spc="-1" strike="noStrike">
                <a:solidFill>
                  <a:srgbClr val="000000"/>
                </a:solidFill>
                <a:latin typeface="Calisto MT"/>
              </a:rPr>
              <a:t>&lt;number&gt;</a:t>
            </a:fld>
            <a:endParaRPr b="0" lang="en-US" sz="1800" spc="-1" strike="noStrike">
              <a:latin typeface="Times New Roman"/>
            </a:endParaRPr>
          </a:p>
        </p:txBody>
      </p:sp>
      <p:sp>
        <p:nvSpPr>
          <p:cNvPr id="178"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r>
              <a:rPr b="0" lang="en-US" sz="1800" spc="-1" strike="noStrike">
                <a:solidFill>
                  <a:srgbClr val="000000"/>
                </a:solidFill>
                <a:latin typeface="Calisto MT"/>
              </a:rPr>
              <a:t>Click to edit the title text format</a:t>
            </a:r>
            <a:endParaRPr b="0" lang="en-US" sz="1800" spc="-1" strike="noStrike">
              <a:solidFill>
                <a:srgbClr val="000000"/>
              </a:solidFill>
              <a:latin typeface="Calisto MT"/>
            </a:endParaRPr>
          </a:p>
        </p:txBody>
      </p:sp>
      <p:sp>
        <p:nvSpPr>
          <p:cNvPr id="179"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110000"/>
              </a:lnSpc>
              <a:spcBef>
                <a:spcPts val="1417"/>
              </a:spcBef>
              <a:buClr>
                <a:srgbClr val="000000"/>
              </a:buClr>
              <a:buSzPct val="45000"/>
              <a:buFont typeface="Wingdings" charset="2"/>
              <a:buChar char=""/>
            </a:pPr>
            <a:r>
              <a:rPr b="0" lang="en-US" sz="2000" spc="-1" strike="noStrike">
                <a:solidFill>
                  <a:srgbClr val="000000"/>
                </a:solidFill>
                <a:latin typeface="Calisto MT"/>
              </a:rPr>
              <a:t>Click to edit the outline text format</a:t>
            </a:r>
            <a:endParaRPr b="0" lang="en-US" sz="2000" spc="-1" strike="noStrike">
              <a:solidFill>
                <a:srgbClr val="000000"/>
              </a:solidFill>
              <a:latin typeface="Calisto MT"/>
            </a:endParaRPr>
          </a:p>
          <a:p>
            <a:pPr lvl="1" marL="864000" indent="-324000">
              <a:lnSpc>
                <a:spcPct val="110000"/>
              </a:lnSpc>
              <a:spcBef>
                <a:spcPts val="1134"/>
              </a:spcBef>
              <a:buClr>
                <a:srgbClr val="000000"/>
              </a:buClr>
              <a:buSzPct val="75000"/>
              <a:buFont typeface="Symbol" charset="2"/>
              <a:buChar char=""/>
            </a:pPr>
            <a:r>
              <a:rPr b="0" lang="en-US" sz="1600" spc="-1" strike="noStrike">
                <a:solidFill>
                  <a:srgbClr val="000000"/>
                </a:solidFill>
                <a:latin typeface="Calisto MT"/>
              </a:rPr>
              <a:t>Second Outline Level</a:t>
            </a:r>
            <a:endParaRPr b="0" lang="en-US" sz="1600" spc="-1" strike="noStrike">
              <a:solidFill>
                <a:srgbClr val="000000"/>
              </a:solidFill>
              <a:latin typeface="Calisto MT"/>
            </a:endParaRPr>
          </a:p>
          <a:p>
            <a:pPr lvl="2" marL="1296000" indent="-288000">
              <a:lnSpc>
                <a:spcPct val="110000"/>
              </a:lnSpc>
              <a:spcBef>
                <a:spcPts val="850"/>
              </a:spcBef>
              <a:buClr>
                <a:srgbClr val="000000"/>
              </a:buClr>
              <a:buSzPct val="45000"/>
              <a:buFont typeface="Wingdings" charset="2"/>
              <a:buChar char=""/>
            </a:pPr>
            <a:r>
              <a:rPr b="0" lang="en-US" sz="1400" spc="-1" strike="noStrike">
                <a:solidFill>
                  <a:srgbClr val="000000"/>
                </a:solidFill>
                <a:latin typeface="Calisto MT"/>
              </a:rPr>
              <a:t>Third Outline Level</a:t>
            </a:r>
            <a:endParaRPr b="0" lang="en-US" sz="1400" spc="-1" strike="noStrike">
              <a:solidFill>
                <a:srgbClr val="000000"/>
              </a:solidFill>
              <a:latin typeface="Calisto MT"/>
            </a:endParaRPr>
          </a:p>
          <a:p>
            <a:pPr lvl="3" marL="1728000" indent="-216000">
              <a:lnSpc>
                <a:spcPct val="110000"/>
              </a:lnSpc>
              <a:spcBef>
                <a:spcPts val="567"/>
              </a:spcBef>
              <a:buClr>
                <a:srgbClr val="000000"/>
              </a:buClr>
              <a:buSzPct val="75000"/>
              <a:buFont typeface="Symbol" charset="2"/>
              <a:buChar char=""/>
            </a:pPr>
            <a:r>
              <a:rPr b="0" lang="en-US" sz="1400" spc="-1" strike="noStrike">
                <a:solidFill>
                  <a:srgbClr val="000000"/>
                </a:solidFill>
                <a:latin typeface="Calisto MT"/>
              </a:rPr>
              <a:t>Fourth Outline Level</a:t>
            </a:r>
            <a:endParaRPr b="0" lang="en-US" sz="1400" spc="-1" strike="noStrike">
              <a:solidFill>
                <a:srgbClr val="000000"/>
              </a:solidFill>
              <a:latin typeface="Calisto MT"/>
            </a:endParaRPr>
          </a:p>
          <a:p>
            <a:pPr lvl="4" marL="2160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Fifth Outline Level</a:t>
            </a:r>
            <a:endParaRPr b="0" lang="en-US" sz="2000" spc="-1" strike="noStrike">
              <a:solidFill>
                <a:srgbClr val="000000"/>
              </a:solidFill>
              <a:latin typeface="Calisto MT"/>
            </a:endParaRPr>
          </a:p>
          <a:p>
            <a:pPr lvl="5" marL="2592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Sixth Outline Level</a:t>
            </a:r>
            <a:endParaRPr b="0" lang="en-US" sz="2000" spc="-1" strike="noStrike">
              <a:solidFill>
                <a:srgbClr val="000000"/>
              </a:solidFill>
              <a:latin typeface="Calisto MT"/>
            </a:endParaRPr>
          </a:p>
          <a:p>
            <a:pPr lvl="6" marL="3024000" indent="-216000">
              <a:lnSpc>
                <a:spcPct val="110000"/>
              </a:lnSpc>
              <a:spcBef>
                <a:spcPts val="283"/>
              </a:spcBef>
              <a:buClr>
                <a:srgbClr val="000000"/>
              </a:buClr>
              <a:buSzPct val="45000"/>
              <a:buFont typeface="Wingdings" charset="2"/>
              <a:buChar char=""/>
            </a:pPr>
            <a:r>
              <a:rPr b="0" lang="en-US" sz="2000" spc="-1" strike="noStrike">
                <a:solidFill>
                  <a:srgbClr val="000000"/>
                </a:solidFill>
                <a:latin typeface="Calisto MT"/>
              </a:rPr>
              <a:t>Seventh Outline Level</a:t>
            </a:r>
            <a:endParaRPr b="0" lang="en-US" sz="2000" spc="-1" strike="noStrike">
              <a:solidFill>
                <a:srgbClr val="000000"/>
              </a:solidFill>
              <a:latin typeface="Calisto MT"/>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6" name="Straight Connector 6"/>
          <p:cNvSpPr/>
          <p:nvPr/>
        </p:nvSpPr>
        <p:spPr>
          <a:xfrm>
            <a:off x="799920" y="723600"/>
            <a:ext cx="1059192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217" name="Straight Connector 7"/>
          <p:cNvSpPr/>
          <p:nvPr/>
        </p:nvSpPr>
        <p:spPr>
          <a:xfrm>
            <a:off x="799920" y="6142680"/>
            <a:ext cx="1059192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
        <p:nvSpPr>
          <p:cNvPr id="218" name="PlaceHolder 1"/>
          <p:cNvSpPr>
            <a:spLocks noGrp="1"/>
          </p:cNvSpPr>
          <p:nvPr>
            <p:ph type="title"/>
          </p:nvPr>
        </p:nvSpPr>
        <p:spPr>
          <a:xfrm>
            <a:off x="704160" y="1066680"/>
            <a:ext cx="4102920" cy="1317240"/>
          </a:xfrm>
          <a:prstGeom prst="rect">
            <a:avLst/>
          </a:prstGeom>
          <a:noFill/>
          <a:ln w="0">
            <a:noFill/>
          </a:ln>
        </p:spPr>
        <p:txBody>
          <a:bodyPr anchor="b">
            <a:noAutofit/>
          </a:bodyPr>
          <a:p>
            <a:pPr>
              <a:lnSpc>
                <a:spcPct val="100000"/>
              </a:lnSpc>
              <a:buNone/>
            </a:pPr>
            <a:r>
              <a:rPr b="0" lang="en-US" sz="3200" spc="29" strike="noStrike" cap="all">
                <a:solidFill>
                  <a:srgbClr val="000000"/>
                </a:solidFill>
                <a:latin typeface="Univers Condensed"/>
              </a:rPr>
              <a:t>Click to edit Master title style</a:t>
            </a:r>
            <a:endParaRPr b="0" lang="en-US" sz="3200" spc="-1" strike="noStrike">
              <a:solidFill>
                <a:srgbClr val="000000"/>
              </a:solidFill>
              <a:latin typeface="Calisto MT"/>
            </a:endParaRPr>
          </a:p>
        </p:txBody>
      </p:sp>
      <p:sp>
        <p:nvSpPr>
          <p:cNvPr id="219" name="PlaceHolder 2"/>
          <p:cNvSpPr>
            <a:spLocks noGrp="1"/>
          </p:cNvSpPr>
          <p:nvPr>
            <p:ph type="body"/>
          </p:nvPr>
        </p:nvSpPr>
        <p:spPr>
          <a:xfrm>
            <a:off x="5183280" y="1066680"/>
            <a:ext cx="6171840" cy="4793760"/>
          </a:xfrm>
          <a:prstGeom prst="rect">
            <a:avLst/>
          </a:prstGeom>
          <a:noFill/>
          <a:ln w="0">
            <a:noFill/>
          </a:ln>
        </p:spPr>
        <p:txBody>
          <a:bodyPr lIns="90000" rIns="90000" tIns="45000" bIns="45000" anchor="t">
            <a:noAutofit/>
          </a:bodyPr>
          <a:p>
            <a:pPr>
              <a:lnSpc>
                <a:spcPct val="100000"/>
              </a:lnSpc>
              <a:buNone/>
              <a:tabLst>
                <a:tab algn="l" pos="0"/>
              </a:tabLst>
            </a:pPr>
            <a:r>
              <a:rPr b="0" lang="en-US" sz="3200" spc="-1" strike="noStrike">
                <a:solidFill>
                  <a:srgbClr val="000000"/>
                </a:solidFill>
                <a:latin typeface="Calisto MT"/>
              </a:rPr>
              <a:t>Click icon to add picture</a:t>
            </a:r>
            <a:endParaRPr b="0" lang="en-US" sz="3200" spc="-1" strike="noStrike">
              <a:solidFill>
                <a:srgbClr val="000000"/>
              </a:solidFill>
              <a:latin typeface="Calisto MT"/>
            </a:endParaRPr>
          </a:p>
        </p:txBody>
      </p:sp>
      <p:sp>
        <p:nvSpPr>
          <p:cNvPr id="220" name="PlaceHolder 3"/>
          <p:cNvSpPr>
            <a:spLocks noGrp="1"/>
          </p:cNvSpPr>
          <p:nvPr>
            <p:ph type="body"/>
          </p:nvPr>
        </p:nvSpPr>
        <p:spPr>
          <a:xfrm>
            <a:off x="704160" y="2552760"/>
            <a:ext cx="4102920" cy="3315960"/>
          </a:xfrm>
          <a:prstGeom prst="rect">
            <a:avLst/>
          </a:prstGeom>
          <a:noFill/>
          <a:ln w="0">
            <a:noFill/>
          </a:ln>
        </p:spPr>
        <p:txBody>
          <a:bodyPr anchor="t">
            <a:noAutofit/>
          </a:bodyPr>
          <a:p>
            <a:pPr>
              <a:lnSpc>
                <a:spcPct val="110000"/>
              </a:lnSpc>
              <a:spcBef>
                <a:spcPts val="1001"/>
              </a:spcBef>
              <a:buNone/>
              <a:tabLst>
                <a:tab algn="l" pos="0"/>
              </a:tabLst>
            </a:pPr>
            <a:r>
              <a:rPr b="0" lang="en-US" sz="1600" spc="-1" strike="noStrike">
                <a:solidFill>
                  <a:srgbClr val="000000"/>
                </a:solidFill>
                <a:latin typeface="Calisto MT"/>
              </a:rPr>
              <a:t>Click to edit Master text styles</a:t>
            </a:r>
            <a:endParaRPr b="0" lang="en-US" sz="1600" spc="-1" strike="noStrike">
              <a:solidFill>
                <a:srgbClr val="000000"/>
              </a:solidFill>
              <a:latin typeface="Calisto MT"/>
            </a:endParaRPr>
          </a:p>
        </p:txBody>
      </p:sp>
      <p:sp>
        <p:nvSpPr>
          <p:cNvPr id="221" name="PlaceHolder 4"/>
          <p:cNvSpPr>
            <a:spLocks noGrp="1"/>
          </p:cNvSpPr>
          <p:nvPr>
            <p:ph type="dt" idx="16"/>
          </p:nvPr>
        </p:nvSpPr>
        <p:spPr>
          <a:xfrm>
            <a:off x="8369280" y="6356520"/>
            <a:ext cx="2549160" cy="364680"/>
          </a:xfrm>
          <a:prstGeom prst="rect">
            <a:avLst/>
          </a:prstGeom>
          <a:noFill/>
          <a:ln w="0">
            <a:noFill/>
          </a:ln>
        </p:spPr>
        <p:txBody>
          <a:bodyPr anchor="ctr">
            <a:noAutofit/>
          </a:bodyPr>
          <a:lstStyle>
            <a:lvl1pPr algn="r">
              <a:lnSpc>
                <a:spcPct val="100000"/>
              </a:lnSpc>
              <a:buNone/>
              <a:defRPr b="0" lang="en-US" sz="1050" spc="-1" strike="noStrike">
                <a:solidFill>
                  <a:srgbClr val="000000"/>
                </a:solidFill>
                <a:latin typeface="Univers Condensed"/>
              </a:defRPr>
            </a:lvl1pPr>
          </a:lstStyle>
          <a:p>
            <a:pPr algn="r">
              <a:lnSpc>
                <a:spcPct val="100000"/>
              </a:lnSpc>
              <a:buNone/>
            </a:pPr>
            <a:r>
              <a:rPr b="0" lang="en-US" sz="1050" spc="-1" strike="noStrike">
                <a:solidFill>
                  <a:srgbClr val="000000"/>
                </a:solidFill>
                <a:latin typeface="Univers Condensed"/>
              </a:rPr>
              <a:t>&lt;date/time&gt;</a:t>
            </a:r>
            <a:endParaRPr b="0" lang="en-US" sz="1050" spc="-1" strike="noStrike">
              <a:latin typeface="Times New Roman"/>
            </a:endParaRPr>
          </a:p>
        </p:txBody>
      </p:sp>
      <p:sp>
        <p:nvSpPr>
          <p:cNvPr id="222" name="PlaceHolder 5"/>
          <p:cNvSpPr>
            <a:spLocks noGrp="1"/>
          </p:cNvSpPr>
          <p:nvPr>
            <p:ph type="ftr" idx="17"/>
          </p:nvPr>
        </p:nvSpPr>
        <p:spPr>
          <a:xfrm>
            <a:off x="704160" y="6356520"/>
            <a:ext cx="453924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223" name="PlaceHolder 6"/>
          <p:cNvSpPr>
            <a:spLocks noGrp="1"/>
          </p:cNvSpPr>
          <p:nvPr>
            <p:ph type="sldNum" idx="18"/>
          </p:nvPr>
        </p:nvSpPr>
        <p:spPr>
          <a:xfrm>
            <a:off x="10919160" y="6356520"/>
            <a:ext cx="672120" cy="364680"/>
          </a:xfrm>
          <a:prstGeom prst="rect">
            <a:avLst/>
          </a:prstGeom>
          <a:noFill/>
          <a:ln w="0">
            <a:noFill/>
          </a:ln>
        </p:spPr>
        <p:txBody>
          <a:bodyPr anchor="ctr">
            <a:noAutofit/>
          </a:bodyPr>
          <a:lstStyle>
            <a:lvl1pPr algn="r">
              <a:lnSpc>
                <a:spcPct val="100000"/>
              </a:lnSpc>
              <a:buNone/>
              <a:defRPr b="0" lang="en-US" sz="1800" spc="-1" strike="noStrike">
                <a:solidFill>
                  <a:srgbClr val="000000"/>
                </a:solidFill>
                <a:latin typeface="Calisto MT"/>
              </a:defRPr>
            </a:lvl1pPr>
          </a:lstStyle>
          <a:p>
            <a:pPr algn="r">
              <a:lnSpc>
                <a:spcPct val="100000"/>
              </a:lnSpc>
              <a:buNone/>
            </a:pPr>
            <a:fld id="{C7408E6E-25C7-4470-855E-831230AD5CE8}" type="slidenum">
              <a:rPr b="0" lang="en-US" sz="1800" spc="-1" strike="noStrike">
                <a:solidFill>
                  <a:srgbClr val="000000"/>
                </a:solidFill>
                <a:latin typeface="Calisto MT"/>
              </a:rPr>
              <a:t>&lt;number&gt;</a:t>
            </a:fld>
            <a:endParaRPr b="0" lang="en-US" sz="18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60" name="Straight Connector 6"/>
          <p:cNvSpPr/>
          <p:nvPr/>
        </p:nvSpPr>
        <p:spPr>
          <a:xfrm>
            <a:off x="799920" y="723600"/>
            <a:ext cx="1059192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261" name="Straight Connector 7"/>
          <p:cNvSpPr/>
          <p:nvPr/>
        </p:nvSpPr>
        <p:spPr>
          <a:xfrm>
            <a:off x="799920" y="6142680"/>
            <a:ext cx="1059192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
        <p:nvSpPr>
          <p:cNvPr id="262" name="PlaceHolder 1"/>
          <p:cNvSpPr>
            <a:spLocks noGrp="1"/>
          </p:cNvSpPr>
          <p:nvPr>
            <p:ph type="title"/>
          </p:nvPr>
        </p:nvSpPr>
        <p:spPr>
          <a:xfrm>
            <a:off x="704160" y="929160"/>
            <a:ext cx="10689120" cy="798120"/>
          </a:xfrm>
          <a:prstGeom prst="rect">
            <a:avLst/>
          </a:prstGeom>
          <a:noFill/>
          <a:ln w="0">
            <a:noFill/>
          </a:ln>
        </p:spPr>
        <p:txBody>
          <a:bodyPr anchor="t">
            <a:noAutofit/>
          </a:bodyPr>
          <a:p>
            <a:pPr>
              <a:lnSpc>
                <a:spcPct val="100000"/>
              </a:lnSpc>
              <a:buNone/>
            </a:pPr>
            <a:r>
              <a:rPr b="0" lang="en-US" sz="4000" spc="29" strike="noStrike" cap="all">
                <a:solidFill>
                  <a:srgbClr val="000000"/>
                </a:solidFill>
                <a:latin typeface="Univers Condensed"/>
              </a:rPr>
              <a:t>Click to edit Master title style</a:t>
            </a:r>
            <a:endParaRPr b="0" lang="en-US" sz="4000" spc="-1" strike="noStrike">
              <a:solidFill>
                <a:srgbClr val="000000"/>
              </a:solidFill>
              <a:latin typeface="Calisto MT"/>
            </a:endParaRPr>
          </a:p>
        </p:txBody>
      </p:sp>
      <p:sp>
        <p:nvSpPr>
          <p:cNvPr id="263" name="PlaceHolder 2"/>
          <p:cNvSpPr>
            <a:spLocks noGrp="1"/>
          </p:cNvSpPr>
          <p:nvPr>
            <p:ph type="body"/>
          </p:nvPr>
        </p:nvSpPr>
        <p:spPr>
          <a:xfrm>
            <a:off x="704160" y="1756440"/>
            <a:ext cx="5211720" cy="657000"/>
          </a:xfrm>
          <a:prstGeom prst="rect">
            <a:avLst/>
          </a:prstGeom>
          <a:noFill/>
          <a:ln w="0">
            <a:noFill/>
          </a:ln>
        </p:spPr>
        <p:txBody>
          <a:bodyPr anchor="b">
            <a:normAutofit/>
          </a:bodyPr>
          <a:p>
            <a:pPr>
              <a:lnSpc>
                <a:spcPct val="110000"/>
              </a:lnSpc>
              <a:spcBef>
                <a:spcPts val="1001"/>
              </a:spcBef>
              <a:buNone/>
              <a:tabLst>
                <a:tab algn="l" pos="0"/>
              </a:tabLst>
            </a:pPr>
            <a:r>
              <a:rPr b="1" lang="en-US" sz="1600" spc="-1" strike="noStrike">
                <a:solidFill>
                  <a:srgbClr val="000000"/>
                </a:solidFill>
                <a:latin typeface="Univers Condensed"/>
              </a:rPr>
              <a:t>Click to edit Master text styles</a:t>
            </a:r>
            <a:endParaRPr b="0" lang="en-US" sz="1600" spc="-1" strike="noStrike">
              <a:solidFill>
                <a:srgbClr val="000000"/>
              </a:solidFill>
              <a:latin typeface="Calisto MT"/>
            </a:endParaRPr>
          </a:p>
        </p:txBody>
      </p:sp>
      <p:sp>
        <p:nvSpPr>
          <p:cNvPr id="264" name="PlaceHolder 3"/>
          <p:cNvSpPr>
            <a:spLocks noGrp="1"/>
          </p:cNvSpPr>
          <p:nvPr>
            <p:ph type="body"/>
          </p:nvPr>
        </p:nvSpPr>
        <p:spPr>
          <a:xfrm>
            <a:off x="704160" y="2442600"/>
            <a:ext cx="5211720" cy="351900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Click to edit Master text styles</a:t>
            </a:r>
            <a:endParaRPr b="0" lang="en-US" sz="20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sto MT"/>
              </a:rPr>
              <a:t>Second level</a:t>
            </a:r>
            <a:endParaRPr b="0" lang="en-US" sz="1800" spc="-1" strike="noStrike">
              <a:solidFill>
                <a:srgbClr val="000000"/>
              </a:solidFill>
              <a:latin typeface="Calisto MT"/>
            </a:endParaRPr>
          </a:p>
          <a:p>
            <a:pPr lvl="2" marL="1143000" indent="-228600">
              <a:lnSpc>
                <a:spcPct val="110000"/>
              </a:lnSpc>
              <a:spcBef>
                <a:spcPts val="499"/>
              </a:spcBef>
              <a:buClr>
                <a:srgbClr val="000000"/>
              </a:buClr>
              <a:buFont typeface="Arial"/>
              <a:buChar char="•"/>
            </a:pPr>
            <a:r>
              <a:rPr b="0" lang="en-US" sz="1600" spc="-1" strike="noStrike">
                <a:solidFill>
                  <a:srgbClr val="000000"/>
                </a:solidFill>
                <a:latin typeface="Calisto MT"/>
              </a:rPr>
              <a:t>Third level</a:t>
            </a:r>
            <a:endParaRPr b="0" lang="en-US" sz="1600" spc="-1" strike="noStrike">
              <a:solidFill>
                <a:srgbClr val="000000"/>
              </a:solidFill>
              <a:latin typeface="Calisto MT"/>
            </a:endParaRPr>
          </a:p>
          <a:p>
            <a:pPr lvl="3" marL="1600200" indent="-228600">
              <a:lnSpc>
                <a:spcPct val="110000"/>
              </a:lnSpc>
              <a:spcBef>
                <a:spcPts val="499"/>
              </a:spcBef>
              <a:buClr>
                <a:srgbClr val="000000"/>
              </a:buClr>
              <a:buFont typeface="Arial"/>
              <a:buChar char="•"/>
            </a:pPr>
            <a:r>
              <a:rPr b="0" lang="en-US" sz="1400" spc="-1" strike="noStrike">
                <a:solidFill>
                  <a:srgbClr val="000000"/>
                </a:solidFill>
                <a:latin typeface="Calisto MT"/>
              </a:rPr>
              <a:t>Fourth level</a:t>
            </a:r>
            <a:endParaRPr b="0" lang="en-US" sz="1400" spc="-1" strike="noStrike">
              <a:solidFill>
                <a:srgbClr val="000000"/>
              </a:solidFill>
              <a:latin typeface="Calisto MT"/>
            </a:endParaRPr>
          </a:p>
          <a:p>
            <a:pPr lvl="4" marL="2057400" indent="-228600">
              <a:lnSpc>
                <a:spcPct val="110000"/>
              </a:lnSpc>
              <a:spcBef>
                <a:spcPts val="499"/>
              </a:spcBef>
              <a:buClr>
                <a:srgbClr val="000000"/>
              </a:buClr>
              <a:buFont typeface="Arial"/>
              <a:buChar char="•"/>
            </a:pPr>
            <a:r>
              <a:rPr b="0" lang="en-US" sz="1400" spc="-1" strike="noStrike">
                <a:solidFill>
                  <a:srgbClr val="000000"/>
                </a:solidFill>
                <a:latin typeface="Calisto MT"/>
              </a:rPr>
              <a:t>Fifth level</a:t>
            </a:r>
            <a:endParaRPr b="0" lang="en-US" sz="1400" spc="-1" strike="noStrike">
              <a:solidFill>
                <a:srgbClr val="000000"/>
              </a:solidFill>
              <a:latin typeface="Calisto MT"/>
            </a:endParaRPr>
          </a:p>
        </p:txBody>
      </p:sp>
      <p:sp>
        <p:nvSpPr>
          <p:cNvPr id="265" name="PlaceHolder 4"/>
          <p:cNvSpPr>
            <a:spLocks noGrp="1"/>
          </p:cNvSpPr>
          <p:nvPr>
            <p:ph type="body"/>
          </p:nvPr>
        </p:nvSpPr>
        <p:spPr>
          <a:xfrm>
            <a:off x="6181200" y="1756440"/>
            <a:ext cx="5211720" cy="657000"/>
          </a:xfrm>
          <a:prstGeom prst="rect">
            <a:avLst/>
          </a:prstGeom>
          <a:noFill/>
          <a:ln w="0">
            <a:noFill/>
          </a:ln>
        </p:spPr>
        <p:txBody>
          <a:bodyPr anchor="b">
            <a:normAutofit/>
          </a:bodyPr>
          <a:p>
            <a:pPr>
              <a:lnSpc>
                <a:spcPct val="110000"/>
              </a:lnSpc>
              <a:spcBef>
                <a:spcPts val="1001"/>
              </a:spcBef>
              <a:buNone/>
              <a:tabLst>
                <a:tab algn="l" pos="0"/>
              </a:tabLst>
            </a:pPr>
            <a:r>
              <a:rPr b="1" lang="en-US" sz="1600" spc="-1" strike="noStrike">
                <a:solidFill>
                  <a:srgbClr val="000000"/>
                </a:solidFill>
                <a:latin typeface="Univers Condensed"/>
              </a:rPr>
              <a:t>Click to edit Master text styles</a:t>
            </a:r>
            <a:endParaRPr b="0" lang="en-US" sz="1600" spc="-1" strike="noStrike">
              <a:solidFill>
                <a:srgbClr val="000000"/>
              </a:solidFill>
              <a:latin typeface="Calisto MT"/>
            </a:endParaRPr>
          </a:p>
        </p:txBody>
      </p:sp>
      <p:sp>
        <p:nvSpPr>
          <p:cNvPr id="266" name="PlaceHolder 5"/>
          <p:cNvSpPr>
            <a:spLocks noGrp="1"/>
          </p:cNvSpPr>
          <p:nvPr>
            <p:ph type="body"/>
          </p:nvPr>
        </p:nvSpPr>
        <p:spPr>
          <a:xfrm>
            <a:off x="6181200" y="2442600"/>
            <a:ext cx="5211720" cy="351900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Click to edit Master text styles</a:t>
            </a:r>
            <a:endParaRPr b="0" lang="en-US" sz="20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sto MT"/>
              </a:rPr>
              <a:t>Second level</a:t>
            </a:r>
            <a:endParaRPr b="0" lang="en-US" sz="1800" spc="-1" strike="noStrike">
              <a:solidFill>
                <a:srgbClr val="000000"/>
              </a:solidFill>
              <a:latin typeface="Calisto MT"/>
            </a:endParaRPr>
          </a:p>
          <a:p>
            <a:pPr lvl="2" marL="1143000" indent="-228600">
              <a:lnSpc>
                <a:spcPct val="110000"/>
              </a:lnSpc>
              <a:spcBef>
                <a:spcPts val="499"/>
              </a:spcBef>
              <a:buClr>
                <a:srgbClr val="000000"/>
              </a:buClr>
              <a:buFont typeface="Arial"/>
              <a:buChar char="•"/>
            </a:pPr>
            <a:r>
              <a:rPr b="0" lang="en-US" sz="1600" spc="-1" strike="noStrike">
                <a:solidFill>
                  <a:srgbClr val="000000"/>
                </a:solidFill>
                <a:latin typeface="Calisto MT"/>
              </a:rPr>
              <a:t>Third level</a:t>
            </a:r>
            <a:endParaRPr b="0" lang="en-US" sz="1600" spc="-1" strike="noStrike">
              <a:solidFill>
                <a:srgbClr val="000000"/>
              </a:solidFill>
              <a:latin typeface="Calisto MT"/>
            </a:endParaRPr>
          </a:p>
          <a:p>
            <a:pPr lvl="3" marL="1600200" indent="-228600">
              <a:lnSpc>
                <a:spcPct val="110000"/>
              </a:lnSpc>
              <a:spcBef>
                <a:spcPts val="499"/>
              </a:spcBef>
              <a:buClr>
                <a:srgbClr val="000000"/>
              </a:buClr>
              <a:buFont typeface="Arial"/>
              <a:buChar char="•"/>
            </a:pPr>
            <a:r>
              <a:rPr b="0" lang="en-US" sz="1400" spc="-1" strike="noStrike">
                <a:solidFill>
                  <a:srgbClr val="000000"/>
                </a:solidFill>
                <a:latin typeface="Calisto MT"/>
              </a:rPr>
              <a:t>Fourth level</a:t>
            </a:r>
            <a:endParaRPr b="0" lang="en-US" sz="1400" spc="-1" strike="noStrike">
              <a:solidFill>
                <a:srgbClr val="000000"/>
              </a:solidFill>
              <a:latin typeface="Calisto MT"/>
            </a:endParaRPr>
          </a:p>
          <a:p>
            <a:pPr lvl="4" marL="2057400" indent="-228600">
              <a:lnSpc>
                <a:spcPct val="110000"/>
              </a:lnSpc>
              <a:spcBef>
                <a:spcPts val="499"/>
              </a:spcBef>
              <a:buClr>
                <a:srgbClr val="000000"/>
              </a:buClr>
              <a:buFont typeface="Arial"/>
              <a:buChar char="•"/>
            </a:pPr>
            <a:r>
              <a:rPr b="0" lang="en-US" sz="1400" spc="-1" strike="noStrike">
                <a:solidFill>
                  <a:srgbClr val="000000"/>
                </a:solidFill>
                <a:latin typeface="Calisto MT"/>
              </a:rPr>
              <a:t>Fifth level</a:t>
            </a:r>
            <a:endParaRPr b="0" lang="en-US" sz="1400" spc="-1" strike="noStrike">
              <a:solidFill>
                <a:srgbClr val="000000"/>
              </a:solidFill>
              <a:latin typeface="Calisto MT"/>
            </a:endParaRPr>
          </a:p>
        </p:txBody>
      </p:sp>
      <p:sp>
        <p:nvSpPr>
          <p:cNvPr id="267" name="PlaceHolder 6"/>
          <p:cNvSpPr>
            <a:spLocks noGrp="1"/>
          </p:cNvSpPr>
          <p:nvPr>
            <p:ph type="dt" idx="19"/>
          </p:nvPr>
        </p:nvSpPr>
        <p:spPr>
          <a:xfrm>
            <a:off x="8369280" y="6356520"/>
            <a:ext cx="2549160" cy="364680"/>
          </a:xfrm>
          <a:prstGeom prst="rect">
            <a:avLst/>
          </a:prstGeom>
          <a:noFill/>
          <a:ln w="0">
            <a:noFill/>
          </a:ln>
        </p:spPr>
        <p:txBody>
          <a:bodyPr anchor="ctr">
            <a:noAutofit/>
          </a:bodyPr>
          <a:lstStyle>
            <a:lvl1pPr algn="r">
              <a:lnSpc>
                <a:spcPct val="100000"/>
              </a:lnSpc>
              <a:buNone/>
              <a:defRPr b="0" lang="en-US" sz="1050" spc="-1" strike="noStrike">
                <a:solidFill>
                  <a:srgbClr val="000000"/>
                </a:solidFill>
                <a:latin typeface="Univers Condensed"/>
              </a:defRPr>
            </a:lvl1pPr>
          </a:lstStyle>
          <a:p>
            <a:pPr algn="r">
              <a:lnSpc>
                <a:spcPct val="100000"/>
              </a:lnSpc>
              <a:buNone/>
            </a:pPr>
            <a:r>
              <a:rPr b="0" lang="en-US" sz="1050" spc="-1" strike="noStrike">
                <a:solidFill>
                  <a:srgbClr val="000000"/>
                </a:solidFill>
                <a:latin typeface="Univers Condensed"/>
              </a:rPr>
              <a:t>&lt;date/time&gt;</a:t>
            </a:r>
            <a:endParaRPr b="0" lang="en-US" sz="1050" spc="-1" strike="noStrike">
              <a:latin typeface="Times New Roman"/>
            </a:endParaRPr>
          </a:p>
        </p:txBody>
      </p:sp>
      <p:sp>
        <p:nvSpPr>
          <p:cNvPr id="268" name="PlaceHolder 7"/>
          <p:cNvSpPr>
            <a:spLocks noGrp="1"/>
          </p:cNvSpPr>
          <p:nvPr>
            <p:ph type="ftr" idx="20"/>
          </p:nvPr>
        </p:nvSpPr>
        <p:spPr>
          <a:xfrm>
            <a:off x="704160" y="6356520"/>
            <a:ext cx="453924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269" name="PlaceHolder 8"/>
          <p:cNvSpPr>
            <a:spLocks noGrp="1"/>
          </p:cNvSpPr>
          <p:nvPr>
            <p:ph type="sldNum" idx="21"/>
          </p:nvPr>
        </p:nvSpPr>
        <p:spPr>
          <a:xfrm>
            <a:off x="10919160" y="6356520"/>
            <a:ext cx="672120" cy="364680"/>
          </a:xfrm>
          <a:prstGeom prst="rect">
            <a:avLst/>
          </a:prstGeom>
          <a:noFill/>
          <a:ln w="0">
            <a:noFill/>
          </a:ln>
        </p:spPr>
        <p:txBody>
          <a:bodyPr anchor="ctr">
            <a:noAutofit/>
          </a:bodyPr>
          <a:lstStyle>
            <a:lvl1pPr algn="r">
              <a:lnSpc>
                <a:spcPct val="100000"/>
              </a:lnSpc>
              <a:buNone/>
              <a:defRPr b="0" lang="en-US" sz="1800" spc="-1" strike="noStrike">
                <a:solidFill>
                  <a:srgbClr val="000000"/>
                </a:solidFill>
                <a:latin typeface="Calisto MT"/>
              </a:defRPr>
            </a:lvl1pPr>
          </a:lstStyle>
          <a:p>
            <a:pPr algn="r">
              <a:lnSpc>
                <a:spcPct val="100000"/>
              </a:lnSpc>
              <a:buNone/>
            </a:pPr>
            <a:fld id="{436E6909-AD36-4826-B2DC-C393482A6597}" type="slidenum">
              <a:rPr b="0" lang="en-US" sz="1800" spc="-1" strike="noStrike">
                <a:solidFill>
                  <a:srgbClr val="000000"/>
                </a:solidFill>
                <a:latin typeface="Calisto MT"/>
              </a:rPr>
              <a:t>&lt;number&gt;</a:t>
            </a:fld>
            <a:endParaRPr b="0" lang="en-US" sz="18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15.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6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7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4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2" name="Rectangle 8"/>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313" name="PlaceHolder 1"/>
          <p:cNvSpPr>
            <a:spLocks noGrp="1"/>
          </p:cNvSpPr>
          <p:nvPr>
            <p:ph type="title"/>
          </p:nvPr>
        </p:nvSpPr>
        <p:spPr>
          <a:xfrm>
            <a:off x="5604480" y="871920"/>
            <a:ext cx="5825160" cy="3870720"/>
          </a:xfrm>
          <a:prstGeom prst="rect">
            <a:avLst/>
          </a:prstGeom>
          <a:noFill/>
          <a:ln w="0">
            <a:noFill/>
          </a:ln>
        </p:spPr>
        <p:txBody>
          <a:bodyPr anchor="t">
            <a:normAutofit/>
          </a:bodyPr>
          <a:p>
            <a:pPr>
              <a:lnSpc>
                <a:spcPct val="100000"/>
              </a:lnSpc>
              <a:buNone/>
            </a:pPr>
            <a:r>
              <a:rPr b="0" lang="en-US" sz="4800" spc="29" strike="noStrike" cap="all">
                <a:solidFill>
                  <a:srgbClr val="000000"/>
                </a:solidFill>
                <a:latin typeface="Univers Condensed"/>
              </a:rPr>
              <a:t>Common Law Community Training Manual</a:t>
            </a:r>
            <a:endParaRPr b="0" lang="en-US" sz="4800" spc="-1" strike="noStrike">
              <a:solidFill>
                <a:srgbClr val="000000"/>
              </a:solidFill>
              <a:latin typeface="Calisto MT"/>
            </a:endParaRPr>
          </a:p>
        </p:txBody>
      </p:sp>
      <p:sp>
        <p:nvSpPr>
          <p:cNvPr id="314" name="PlaceHolder 2"/>
          <p:cNvSpPr>
            <a:spLocks noGrp="1"/>
          </p:cNvSpPr>
          <p:nvPr>
            <p:ph type="subTitle"/>
          </p:nvPr>
        </p:nvSpPr>
        <p:spPr>
          <a:xfrm>
            <a:off x="5619960" y="4785480"/>
            <a:ext cx="5321520" cy="1005120"/>
          </a:xfrm>
          <a:prstGeom prst="rect">
            <a:avLst/>
          </a:prstGeom>
          <a:noFill/>
          <a:ln w="0">
            <a:noFill/>
          </a:ln>
        </p:spPr>
        <p:txBody>
          <a:bodyPr anchor="b">
            <a:normAutofit fontScale="93000"/>
          </a:bodyPr>
          <a:p>
            <a:pPr>
              <a:lnSpc>
                <a:spcPct val="110000"/>
              </a:lnSpc>
              <a:spcBef>
                <a:spcPts val="1001"/>
              </a:spcBef>
              <a:buNone/>
              <a:tabLst>
                <a:tab algn="l" pos="0"/>
              </a:tabLst>
            </a:pPr>
            <a:r>
              <a:rPr b="0" lang="en-US" sz="3600" spc="-1" strike="noStrike">
                <a:solidFill>
                  <a:srgbClr val="000000"/>
                </a:solidFill>
                <a:latin typeface="Calisto MT"/>
              </a:rPr>
              <a:t>Reign of Natural Liberty</a:t>
            </a:r>
            <a:endParaRPr b="0" lang="en-US" sz="3600" spc="-1" strike="noStrike">
              <a:latin typeface="Arial"/>
            </a:endParaRPr>
          </a:p>
          <a:p>
            <a:pPr>
              <a:lnSpc>
                <a:spcPct val="110000"/>
              </a:lnSpc>
              <a:spcBef>
                <a:spcPts val="1001"/>
              </a:spcBef>
              <a:buNone/>
              <a:tabLst>
                <a:tab algn="l" pos="0"/>
              </a:tabLst>
            </a:pPr>
            <a:r>
              <a:rPr b="1" lang="en-US" sz="1400" spc="-1" strike="noStrike">
                <a:solidFill>
                  <a:srgbClr val="000000"/>
                </a:solidFill>
                <a:latin typeface="Calisto MT"/>
              </a:rPr>
              <a:t>JUSTICE, HONOR, MERCY</a:t>
            </a:r>
            <a:endParaRPr b="0" lang="en-US" sz="1400" spc="-1" strike="noStrike">
              <a:latin typeface="Arial"/>
            </a:endParaRPr>
          </a:p>
        </p:txBody>
      </p:sp>
      <p:pic>
        <p:nvPicPr>
          <p:cNvPr id="315" name="Picture 3" descr="A blue abstract watercolor pattern on a white background"/>
          <p:cNvPicPr/>
          <p:nvPr/>
        </p:nvPicPr>
        <p:blipFill>
          <a:blip r:embed="rId1"/>
          <a:srcRect l="22649" t="0" r="29884" b="0"/>
          <a:stretch/>
        </p:blipFill>
        <p:spPr>
          <a:xfrm>
            <a:off x="0" y="0"/>
            <a:ext cx="4876560" cy="6857640"/>
          </a:xfrm>
          <a:prstGeom prst="rect">
            <a:avLst/>
          </a:prstGeom>
          <a:ln w="0">
            <a:noFill/>
          </a:ln>
        </p:spPr>
      </p:pic>
      <p:sp>
        <p:nvSpPr>
          <p:cNvPr id="316" name="Straight Connector 10"/>
          <p:cNvSpPr/>
          <p:nvPr/>
        </p:nvSpPr>
        <p:spPr>
          <a:xfrm>
            <a:off x="5723640" y="723600"/>
            <a:ext cx="570636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317" name="Straight Connector 12"/>
          <p:cNvSpPr/>
          <p:nvPr/>
        </p:nvSpPr>
        <p:spPr>
          <a:xfrm>
            <a:off x="5723640" y="6134040"/>
            <a:ext cx="566820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8" name="PlaceHolder 1"/>
          <p:cNvSpPr>
            <a:spLocks noGrp="1"/>
          </p:cNvSpPr>
          <p:nvPr>
            <p:ph type="title"/>
          </p:nvPr>
        </p:nvSpPr>
        <p:spPr>
          <a:xfrm>
            <a:off x="700560" y="914400"/>
            <a:ext cx="10690920" cy="1307160"/>
          </a:xfrm>
          <a:prstGeom prst="rect">
            <a:avLst/>
          </a:prstGeom>
          <a:noFill/>
          <a:ln w="0">
            <a:noFill/>
          </a:ln>
        </p:spPr>
        <p:txBody>
          <a:bodyPr anchor="t">
            <a:normAutofit fontScale="99000"/>
          </a:bodyPr>
          <a:p>
            <a:pPr>
              <a:lnSpc>
                <a:spcPct val="100000"/>
              </a:lnSpc>
              <a:buNone/>
            </a:pPr>
            <a:r>
              <a:rPr b="0" lang="en-US" sz="4000" spc="29" strike="noStrike" cap="all">
                <a:solidFill>
                  <a:srgbClr val="000000"/>
                </a:solidFill>
                <a:latin typeface="Univers Condensed"/>
              </a:rPr>
              <a:t>The Movement to Create a New liberated society</a:t>
            </a:r>
            <a:endParaRPr b="0" lang="en-US" sz="4000" spc="-1" strike="noStrike">
              <a:solidFill>
                <a:srgbClr val="000000"/>
              </a:solidFill>
              <a:latin typeface="Calisto MT"/>
            </a:endParaRPr>
          </a:p>
        </p:txBody>
      </p:sp>
      <p:sp>
        <p:nvSpPr>
          <p:cNvPr id="319" name="PlaceHolder 2"/>
          <p:cNvSpPr>
            <a:spLocks noGrp="1"/>
          </p:cNvSpPr>
          <p:nvPr>
            <p:ph/>
          </p:nvPr>
        </p:nvSpPr>
        <p:spPr>
          <a:xfrm>
            <a:off x="700560" y="2221920"/>
            <a:ext cx="10690920" cy="373968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Growing movement to create a liberated society within the shell of the old.</a:t>
            </a:r>
            <a:endParaRPr b="0" lang="en-US" sz="2000" spc="-1" strike="noStrike">
              <a:solidFill>
                <a:srgbClr val="000000"/>
              </a:solidFill>
              <a:latin typeface="Calisto MT"/>
            </a:endParaRPr>
          </a:p>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We are freeing ourselves by remembering True Law.</a:t>
            </a:r>
            <a:endParaRPr b="0" lang="en-US" sz="2000" spc="-1" strike="noStrike">
              <a:solidFill>
                <a:srgbClr val="000000"/>
              </a:solidFill>
              <a:latin typeface="Calisto MT"/>
            </a:endParaRPr>
          </a:p>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True Law = Man is born free yet everywhere he/she is in chains.</a:t>
            </a:r>
            <a:endParaRPr b="0" lang="en-US" sz="2000" spc="-1" strike="noStrike">
              <a:solidFill>
                <a:srgbClr val="000000"/>
              </a:solidFill>
              <a:latin typeface="Calisto MT"/>
            </a:endParaRPr>
          </a:p>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Long before rulers dominated people, men and women established customs and laws among themselves to ensure their peace and liberties as free and self-governing humans.</a:t>
            </a:r>
            <a:endParaRPr b="0" lang="en-US" sz="2000" spc="-1" strike="noStrike">
              <a:solidFill>
                <a:srgbClr val="000000"/>
              </a:solidFill>
              <a:latin typeface="Calisto MT"/>
            </a:endParaRPr>
          </a:p>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This developed from an inherent recognition of a Natural Law of Equity or Divine Law.</a:t>
            </a:r>
            <a:endParaRPr b="0" lang="en-US" sz="2000" spc="-1" strike="noStrike">
              <a:solidFill>
                <a:srgbClr val="000000"/>
              </a:solidFill>
              <a:latin typeface="Calisto MT"/>
            </a:endParaRPr>
          </a:p>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It is the Divine Principle of Creation that every child is born with the unalienable liberties that no authority, law, or government or religion can diminish or abolish.</a:t>
            </a:r>
            <a:endParaRPr b="0" lang="en-US" sz="2000" spc="-1" strike="noStrike">
              <a:solidFill>
                <a:srgbClr val="000000"/>
              </a:solidFill>
              <a:latin typeface="Calisto MT"/>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PlaceHolder 1"/>
          <p:cNvSpPr>
            <a:spLocks noGrp="1"/>
          </p:cNvSpPr>
          <p:nvPr>
            <p:ph type="title"/>
          </p:nvPr>
        </p:nvSpPr>
        <p:spPr>
          <a:xfrm>
            <a:off x="700560" y="914400"/>
            <a:ext cx="10690920" cy="1307160"/>
          </a:xfrm>
          <a:prstGeom prst="rect">
            <a:avLst/>
          </a:prstGeom>
          <a:noFill/>
          <a:ln w="0">
            <a:noFill/>
          </a:ln>
        </p:spPr>
        <p:txBody>
          <a:bodyPr anchor="t">
            <a:noAutofit/>
          </a:bodyPr>
          <a:p>
            <a:pPr>
              <a:lnSpc>
                <a:spcPct val="100000"/>
              </a:lnSpc>
              <a:buNone/>
            </a:pPr>
            <a:r>
              <a:rPr b="0" lang="en-US" sz="4000" spc="29" strike="noStrike" cap="all">
                <a:solidFill>
                  <a:srgbClr val="000000"/>
                </a:solidFill>
                <a:latin typeface="Univers Condensed"/>
              </a:rPr>
              <a:t>Two great principles of the natural law</a:t>
            </a:r>
            <a:endParaRPr b="0" lang="en-US" sz="4000" spc="-1" strike="noStrike">
              <a:solidFill>
                <a:srgbClr val="000000"/>
              </a:solidFill>
              <a:latin typeface="Calisto MT"/>
            </a:endParaRPr>
          </a:p>
        </p:txBody>
      </p:sp>
      <p:sp>
        <p:nvSpPr>
          <p:cNvPr id="321" name="PlaceHolder 2"/>
          <p:cNvSpPr>
            <a:spLocks noGrp="1"/>
          </p:cNvSpPr>
          <p:nvPr>
            <p:ph/>
          </p:nvPr>
        </p:nvSpPr>
        <p:spPr>
          <a:xfrm>
            <a:off x="704160" y="2221920"/>
            <a:ext cx="5211720" cy="3739680"/>
          </a:xfrm>
          <a:prstGeom prst="rect">
            <a:avLst/>
          </a:prstGeom>
          <a:noFill/>
          <a:ln w="0">
            <a:noFill/>
          </a:ln>
        </p:spPr>
        <p:txBody>
          <a:bodyPr anchor="t">
            <a:noAutofit/>
          </a:bodyPr>
          <a:p>
            <a:pPr>
              <a:lnSpc>
                <a:spcPct val="110000"/>
              </a:lnSpc>
              <a:spcBef>
                <a:spcPts val="1001"/>
              </a:spcBef>
              <a:buNone/>
              <a:tabLst>
                <a:tab algn="l" pos="0"/>
              </a:tabLst>
            </a:pPr>
            <a:r>
              <a:rPr b="1" lang="en-US" sz="2400" spc="-1" strike="noStrike">
                <a:solidFill>
                  <a:srgbClr val="000000"/>
                </a:solidFill>
                <a:latin typeface="Calisto MT"/>
              </a:rPr>
              <a:t>ALL THINGS EXIST AND ARE HELD IN COMMON</a:t>
            </a:r>
            <a:endParaRPr b="0" lang="en-US" sz="2400" spc="-1" strike="noStrike">
              <a:solidFill>
                <a:srgbClr val="000000"/>
              </a:solidFill>
              <a:latin typeface="Calisto MT"/>
            </a:endParaRPr>
          </a:p>
          <a:p>
            <a:pPr marL="228600" indent="-228600">
              <a:lnSpc>
                <a:spcPct val="110000"/>
              </a:lnSpc>
              <a:spcBef>
                <a:spcPts val="1001"/>
              </a:spcBef>
              <a:buClr>
                <a:srgbClr val="000000"/>
              </a:buClr>
              <a:buFont typeface="Arial"/>
              <a:buChar char="•"/>
              <a:tabLst>
                <a:tab algn="l" pos="0"/>
              </a:tabLst>
            </a:pPr>
            <a:r>
              <a:rPr b="0" lang="en-US" sz="2000" spc="-1" strike="noStrike">
                <a:solidFill>
                  <a:srgbClr val="000000"/>
                </a:solidFill>
                <a:latin typeface="Calisto MT"/>
              </a:rPr>
              <a:t>By the state of nature, no one has any more of a claim to the earth than any other.</a:t>
            </a:r>
            <a:endParaRPr b="0" lang="en-US" sz="2000" spc="-1" strike="noStrike">
              <a:solidFill>
                <a:srgbClr val="000000"/>
              </a:solidFill>
              <a:latin typeface="Calisto MT"/>
            </a:endParaRPr>
          </a:p>
          <a:p>
            <a:pPr marL="228600" indent="-228600">
              <a:lnSpc>
                <a:spcPct val="110000"/>
              </a:lnSpc>
              <a:spcBef>
                <a:spcPts val="1001"/>
              </a:spcBef>
              <a:buClr>
                <a:srgbClr val="000000"/>
              </a:buClr>
              <a:buFont typeface="Arial"/>
              <a:buChar char="•"/>
              <a:tabLst>
                <a:tab algn="l" pos="0"/>
              </a:tabLst>
            </a:pPr>
            <a:r>
              <a:rPr b="0" lang="en-US" sz="2000" spc="-1" strike="noStrike">
                <a:solidFill>
                  <a:srgbClr val="000000"/>
                </a:solidFill>
                <a:latin typeface="Calisto MT"/>
              </a:rPr>
              <a:t>Thomas Hobbes “All men have equal rights unto all things.”</a:t>
            </a:r>
            <a:endParaRPr b="0" lang="en-US" sz="2000" spc="-1" strike="noStrike">
              <a:solidFill>
                <a:srgbClr val="000000"/>
              </a:solidFill>
              <a:latin typeface="Calisto MT"/>
            </a:endParaRPr>
          </a:p>
        </p:txBody>
      </p:sp>
      <p:sp>
        <p:nvSpPr>
          <p:cNvPr id="322" name="PlaceHolder 3"/>
          <p:cNvSpPr>
            <a:spLocks noGrp="1"/>
          </p:cNvSpPr>
          <p:nvPr>
            <p:ph/>
          </p:nvPr>
        </p:nvSpPr>
        <p:spPr>
          <a:xfrm>
            <a:off x="6181200" y="2221920"/>
            <a:ext cx="5211720" cy="3739680"/>
          </a:xfrm>
          <a:prstGeom prst="rect">
            <a:avLst/>
          </a:prstGeom>
          <a:noFill/>
          <a:ln w="0">
            <a:noFill/>
          </a:ln>
        </p:spPr>
        <p:txBody>
          <a:bodyPr anchor="t">
            <a:noAutofit/>
          </a:bodyPr>
          <a:p>
            <a:pPr>
              <a:lnSpc>
                <a:spcPct val="110000"/>
              </a:lnSpc>
              <a:spcBef>
                <a:spcPts val="1001"/>
              </a:spcBef>
              <a:buNone/>
              <a:tabLst>
                <a:tab algn="l" pos="0"/>
              </a:tabLst>
            </a:pPr>
            <a:r>
              <a:rPr b="1" lang="en-US" sz="2400" spc="-1" strike="noStrike">
                <a:solidFill>
                  <a:srgbClr val="000000"/>
                </a:solidFill>
                <a:latin typeface="Calisto MT"/>
              </a:rPr>
              <a:t>THE LAW DOES NO HARM TO NO-ONE</a:t>
            </a:r>
            <a:endParaRPr b="0" lang="en-US" sz="2400" spc="-1" strike="noStrike">
              <a:solidFill>
                <a:srgbClr val="000000"/>
              </a:solidFill>
              <a:latin typeface="Calisto MT"/>
            </a:endParaRPr>
          </a:p>
          <a:p>
            <a:pPr marL="228600" indent="-228600">
              <a:lnSpc>
                <a:spcPct val="110000"/>
              </a:lnSpc>
              <a:spcBef>
                <a:spcPts val="1001"/>
              </a:spcBef>
              <a:buClr>
                <a:srgbClr val="000000"/>
              </a:buClr>
              <a:buFont typeface="Arial"/>
              <a:buChar char="•"/>
              <a:tabLst>
                <a:tab algn="l" pos="0"/>
              </a:tabLst>
            </a:pPr>
            <a:r>
              <a:rPr b="0" lang="en-US" sz="2000" spc="-1" strike="noStrike">
                <a:solidFill>
                  <a:srgbClr val="000000"/>
                </a:solidFill>
                <a:latin typeface="Calisto MT"/>
              </a:rPr>
              <a:t>Arising from the Ten Commandments and God’s law to do no harm to one’s neighbor.</a:t>
            </a:r>
            <a:endParaRPr b="0" lang="en-US" sz="2000" spc="-1" strike="noStrike">
              <a:solidFill>
                <a:srgbClr val="000000"/>
              </a:solidFill>
              <a:latin typeface="Calisto MT"/>
            </a:endParaRPr>
          </a:p>
          <a:p>
            <a:pPr marL="228600" indent="-228600">
              <a:lnSpc>
                <a:spcPct val="110000"/>
              </a:lnSpc>
              <a:spcBef>
                <a:spcPts val="1001"/>
              </a:spcBef>
              <a:buClr>
                <a:srgbClr val="000000"/>
              </a:buClr>
              <a:buFont typeface="Arial"/>
              <a:buChar char="•"/>
              <a:tabLst>
                <a:tab algn="l" pos="0"/>
              </a:tabLst>
            </a:pPr>
            <a:r>
              <a:rPr b="0" lang="en-US" sz="2000" spc="-1" strike="noStrike">
                <a:solidFill>
                  <a:srgbClr val="000000"/>
                </a:solidFill>
                <a:latin typeface="Calisto MT"/>
              </a:rPr>
              <a:t>John Stuart Mill “The only purpose for which power can be rightfully exercised over any member of a civilized community, against his will, is to prevent harm to others.” (1869)</a:t>
            </a:r>
            <a:endParaRPr b="0" lang="en-US" sz="2000" spc="-1" strike="noStrike">
              <a:solidFill>
                <a:srgbClr val="000000"/>
              </a:solidFill>
              <a:latin typeface="Calisto MT"/>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type="title"/>
          </p:nvPr>
        </p:nvSpPr>
        <p:spPr>
          <a:xfrm>
            <a:off x="739080" y="750240"/>
            <a:ext cx="10690920" cy="1307160"/>
          </a:xfrm>
          <a:prstGeom prst="rect">
            <a:avLst/>
          </a:prstGeom>
          <a:noFill/>
          <a:ln w="0">
            <a:noFill/>
          </a:ln>
        </p:spPr>
        <p:txBody>
          <a:bodyPr anchor="t">
            <a:noAutofit/>
          </a:bodyPr>
          <a:p>
            <a:pPr algn="ctr">
              <a:lnSpc>
                <a:spcPct val="100000"/>
              </a:lnSpc>
              <a:buNone/>
            </a:pPr>
            <a:r>
              <a:rPr b="0" lang="en-US" sz="4000" spc="29" strike="noStrike" cap="all">
                <a:solidFill>
                  <a:srgbClr val="000000"/>
                </a:solidFill>
                <a:latin typeface="Univers Condensed"/>
              </a:rPr>
              <a:t>Natural Law restated</a:t>
            </a:r>
            <a:endParaRPr b="0" lang="en-US" sz="4000" spc="-1" strike="noStrike">
              <a:solidFill>
                <a:srgbClr val="000000"/>
              </a:solidFill>
              <a:latin typeface="Calisto MT"/>
            </a:endParaRPr>
          </a:p>
        </p:txBody>
      </p:sp>
      <p:sp>
        <p:nvSpPr>
          <p:cNvPr id="324" name="TextBox 3"/>
          <p:cNvSpPr/>
          <p:nvPr/>
        </p:nvSpPr>
        <p:spPr>
          <a:xfrm>
            <a:off x="2743200" y="1828800"/>
            <a:ext cx="7216560" cy="581796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2400" spc="-1" strike="noStrike">
                <a:solidFill>
                  <a:srgbClr val="000000"/>
                </a:solidFill>
                <a:latin typeface="Californian FB"/>
              </a:rPr>
              <a:t>Natural Law exists to maintain the natural peace and equity between people and is their shield and protector against unjust rule, rather than a force over them.  </a:t>
            </a:r>
            <a:endParaRPr b="0" lang="en-US" sz="2400" spc="-1" strike="noStrike">
              <a:latin typeface="Arial"/>
            </a:endParaRPr>
          </a:p>
          <a:p>
            <a:pPr algn="just">
              <a:lnSpc>
                <a:spcPct val="100000"/>
              </a:lnSpc>
              <a:buNone/>
            </a:pPr>
            <a:endParaRPr b="0" lang="en-US" sz="2400" spc="-1" strike="noStrike">
              <a:latin typeface="Arial"/>
            </a:endParaRPr>
          </a:p>
          <a:p>
            <a:pPr algn="just">
              <a:lnSpc>
                <a:spcPct val="100000"/>
              </a:lnSpc>
              <a:buNone/>
            </a:pPr>
            <a:r>
              <a:rPr b="0" lang="en-US" sz="2400" spc="-1" strike="noStrike">
                <a:solidFill>
                  <a:srgbClr val="000000"/>
                </a:solidFill>
                <a:latin typeface="Californian FB"/>
              </a:rPr>
              <a:t>Within the ancient traditions of tribal communities, especially in the Anglo-Saxon world, this Law evolved into what became known as the </a:t>
            </a:r>
            <a:r>
              <a:rPr b="1" lang="en-US" sz="2400" spc="-1" strike="noStrike">
                <a:solidFill>
                  <a:srgbClr val="000000"/>
                </a:solidFill>
                <a:latin typeface="Californian FB"/>
              </a:rPr>
              <a:t>Customary, Law of the Land, or Common Law.</a:t>
            </a:r>
            <a:endParaRPr b="0" lang="en-US" sz="2400" spc="-1" strike="noStrike">
              <a:latin typeface="Arial"/>
            </a:endParaRPr>
          </a:p>
          <a:p>
            <a:pPr algn="just">
              <a:lnSpc>
                <a:spcPct val="100000"/>
              </a:lnSpc>
              <a:buNone/>
            </a:pPr>
            <a:endParaRPr b="0" lang="en-US" sz="2400" spc="-1" strike="noStrike">
              <a:latin typeface="Arial"/>
            </a:endParaRPr>
          </a:p>
          <a:p>
            <a:pPr algn="just">
              <a:lnSpc>
                <a:spcPct val="100000"/>
              </a:lnSpc>
              <a:buNone/>
            </a:pPr>
            <a:endParaRPr b="0" lang="en-US" sz="1400" spc="-1" strike="noStrike">
              <a:latin typeface="Arial"/>
            </a:endParaRPr>
          </a:p>
          <a:p>
            <a:pPr algn="just">
              <a:lnSpc>
                <a:spcPct val="100000"/>
              </a:lnSpc>
              <a:buNone/>
            </a:pPr>
            <a:endParaRPr b="0" lang="en-US" sz="1400" spc="-1" strike="noStrike">
              <a:latin typeface="Arial"/>
            </a:endParaRPr>
          </a:p>
          <a:p>
            <a:pPr algn="just">
              <a:lnSpc>
                <a:spcPct val="100000"/>
              </a:lnSpc>
              <a:buNone/>
            </a:pPr>
            <a:endParaRPr b="0" lang="en-US" sz="1400" spc="-1" strike="noStrike">
              <a:latin typeface="Arial"/>
            </a:endParaRPr>
          </a:p>
          <a:p>
            <a:pPr algn="just">
              <a:lnSpc>
                <a:spcPct val="100000"/>
              </a:lnSpc>
              <a:buNone/>
            </a:pPr>
            <a:endParaRPr b="0" lang="en-US" sz="1400" spc="-1" strike="noStrike">
              <a:latin typeface="Arial"/>
            </a:endParaRPr>
          </a:p>
          <a:p>
            <a:pPr algn="just">
              <a:lnSpc>
                <a:spcPct val="100000"/>
              </a:lnSpc>
              <a:buNone/>
            </a:pPr>
            <a:endParaRPr b="0" lang="en-US" sz="1400" spc="-1" strike="noStrike">
              <a:latin typeface="Arial"/>
            </a:endParaRPr>
          </a:p>
          <a:p>
            <a:pPr algn="just">
              <a:lnSpc>
                <a:spcPct val="100000"/>
              </a:lnSpc>
              <a:buNone/>
            </a:pPr>
            <a:endParaRPr b="0" lang="en-US" sz="1400" spc="-1" strike="noStrike">
              <a:latin typeface="Arial"/>
            </a:endParaRPr>
          </a:p>
          <a:p>
            <a:pPr algn="just">
              <a:lnSpc>
                <a:spcPct val="100000"/>
              </a:lnSpc>
              <a:buNone/>
            </a:pPr>
            <a:endParaRPr b="0" lang="en-US" sz="1400" spc="-1" strike="noStrike">
              <a:latin typeface="Arial"/>
            </a:endParaRPr>
          </a:p>
          <a:p>
            <a:pPr algn="just">
              <a:lnSpc>
                <a:spcPct val="100000"/>
              </a:lnSpc>
              <a:buNone/>
            </a:pPr>
            <a:endParaRPr b="0" lang="en-US" sz="14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PlaceHolder 1"/>
          <p:cNvSpPr>
            <a:spLocks noGrp="1"/>
          </p:cNvSpPr>
          <p:nvPr>
            <p:ph type="title"/>
          </p:nvPr>
        </p:nvSpPr>
        <p:spPr>
          <a:xfrm>
            <a:off x="700560" y="914400"/>
            <a:ext cx="10690920" cy="1307160"/>
          </a:xfrm>
          <a:prstGeom prst="rect">
            <a:avLst/>
          </a:prstGeom>
          <a:noFill/>
          <a:ln w="0">
            <a:noFill/>
          </a:ln>
        </p:spPr>
        <p:txBody>
          <a:bodyPr anchor="t">
            <a:normAutofit fontScale="99000"/>
          </a:bodyPr>
          <a:p>
            <a:pPr algn="ctr">
              <a:lnSpc>
                <a:spcPct val="100000"/>
              </a:lnSpc>
              <a:buNone/>
            </a:pPr>
            <a:r>
              <a:rPr b="0" lang="en-US" sz="4000" spc="29" strike="noStrike" cap="all">
                <a:solidFill>
                  <a:srgbClr val="000000"/>
                </a:solidFill>
                <a:latin typeface="Univers Condensed"/>
              </a:rPr>
              <a:t>10 Principles of natural liberty </a:t>
            </a:r>
            <a:br>
              <a:rPr sz="4000"/>
            </a:br>
            <a:r>
              <a:rPr b="0" lang="en-US" sz="4000" spc="29" strike="noStrike" cap="all">
                <a:solidFill>
                  <a:srgbClr val="000000"/>
                </a:solidFill>
                <a:latin typeface="Univers Condensed"/>
              </a:rPr>
              <a:t>and the basis of common law</a:t>
            </a:r>
            <a:endParaRPr b="0" lang="en-US" sz="4000" spc="-1" strike="noStrike">
              <a:solidFill>
                <a:srgbClr val="000000"/>
              </a:solidFill>
              <a:latin typeface="Calisto MT"/>
            </a:endParaRPr>
          </a:p>
        </p:txBody>
      </p:sp>
      <p:sp>
        <p:nvSpPr>
          <p:cNvPr id="326" name="TextBox 2"/>
          <p:cNvSpPr/>
          <p:nvPr/>
        </p:nvSpPr>
        <p:spPr>
          <a:xfrm>
            <a:off x="1681200" y="2418840"/>
            <a:ext cx="8956800" cy="13093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2000" spc="-1" strike="noStrike">
                <a:solidFill>
                  <a:srgbClr val="000000"/>
                </a:solidFill>
                <a:latin typeface="Californian FB"/>
              </a:rPr>
              <a:t>I</a:t>
            </a:r>
            <a:endParaRPr b="0" lang="en-US" sz="2000" spc="-1" strike="noStrike">
              <a:latin typeface="Arial"/>
            </a:endParaRPr>
          </a:p>
          <a:p>
            <a:pPr algn="ctr">
              <a:lnSpc>
                <a:spcPct val="100000"/>
              </a:lnSpc>
              <a:buNone/>
            </a:pPr>
            <a:r>
              <a:rPr b="1" lang="en-US" sz="2000" spc="-1" strike="noStrike">
                <a:solidFill>
                  <a:srgbClr val="000000"/>
                </a:solidFill>
                <a:latin typeface="Californian FB"/>
              </a:rPr>
              <a:t>EVERY MAN, WOMAN, AND CHILD IS BORN, AND IS BY NATURE, FREE, EQUAL AND SOVEREIGN, AND POSSESSES INHERENT KNOWLEDGE OF WHAT IS TRUE AND RIGHT</a:t>
            </a:r>
            <a:endParaRPr b="0" lang="en-US" sz="2000" spc="-1" strike="noStrike">
              <a:latin typeface="Arial"/>
            </a:endParaRPr>
          </a:p>
        </p:txBody>
      </p:sp>
      <p:sp>
        <p:nvSpPr>
          <p:cNvPr id="327" name="TextBox 3"/>
          <p:cNvSpPr/>
          <p:nvPr/>
        </p:nvSpPr>
        <p:spPr>
          <a:xfrm>
            <a:off x="2138400" y="4159080"/>
            <a:ext cx="8042400" cy="11869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Accordingly, no-one can be subordinated to another or to any external authority, since every person’s inherent wisdom and liberty makes them complete and sufficient creations in themselves, within a wider community of equals.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TextBox 1"/>
          <p:cNvSpPr/>
          <p:nvPr/>
        </p:nvSpPr>
        <p:spPr>
          <a:xfrm>
            <a:off x="1563480" y="1022400"/>
            <a:ext cx="9065160" cy="11869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1800" spc="-1" strike="noStrike">
                <a:solidFill>
                  <a:srgbClr val="000000"/>
                </a:solidFill>
                <a:latin typeface="Californian FB"/>
              </a:rPr>
              <a:t>II</a:t>
            </a:r>
            <a:endParaRPr b="0" lang="en-US" sz="1800" spc="-1" strike="noStrike">
              <a:latin typeface="Arial"/>
            </a:endParaRPr>
          </a:p>
          <a:p>
            <a:pPr algn="ctr">
              <a:lnSpc>
                <a:spcPct val="100000"/>
              </a:lnSpc>
              <a:buNone/>
            </a:pPr>
            <a:r>
              <a:rPr b="1" lang="en-US" sz="1800" spc="-1" strike="noStrike">
                <a:solidFill>
                  <a:srgbClr val="000000"/>
                </a:solidFill>
                <a:latin typeface="Californian FB"/>
              </a:rPr>
              <a:t>THIS PERSONAL SOVEREIGNTY IS A REFLECTION OF THE WIDER NATURAL LAW, WHEREBY ALL LIFE BY NATURE IS INDIVISIBLE AND PLACED IN COMMON FOR THE SURVIVAL AND HAPPINESS OF ALL</a:t>
            </a:r>
            <a:endParaRPr b="0" lang="en-US" sz="1800" spc="-1" strike="noStrike">
              <a:latin typeface="Arial"/>
            </a:endParaRPr>
          </a:p>
        </p:txBody>
      </p:sp>
      <p:sp>
        <p:nvSpPr>
          <p:cNvPr id="329" name="TextBox 2"/>
          <p:cNvSpPr/>
          <p:nvPr/>
        </p:nvSpPr>
        <p:spPr>
          <a:xfrm>
            <a:off x="2329200" y="3065400"/>
            <a:ext cx="7533000" cy="11869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In any just society, this commonality endows all people with the unalienable right to establish among themselves their own governance, and defend themselves against any tyranny or violence, including that inflicted by external authorities.</a:t>
            </a:r>
            <a:endParaRPr b="0" lang="en-US" sz="1800" spc="-1" strike="noStrike">
              <a:latin typeface="Arial"/>
            </a:endParaRPr>
          </a:p>
        </p:txBody>
      </p:sp>
      <p:sp>
        <p:nvSpPr>
          <p:cNvPr id="330" name="TextBox 3"/>
          <p:cNvSpPr/>
          <p:nvPr/>
        </p:nvSpPr>
        <p:spPr>
          <a:xfrm>
            <a:off x="2329200" y="4646520"/>
            <a:ext cx="7533000" cy="91260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Any authority that rules unjustly and arbitrarily, without the free and uncoerced consent of the people, has lost its right to rule and can be lawfully overthrown.</a:t>
            </a:r>
            <a:endParaRPr b="0" lang="en-US" sz="1800" spc="-1" strike="noStrike">
              <a:latin typeface="Arial"/>
            </a:endParaRPr>
          </a:p>
        </p:txBody>
      </p:sp>
      <p:sp>
        <p:nvSpPr>
          <p:cNvPr id="331" name="TextBox 4"/>
          <p:cNvSpPr/>
          <p:nvPr/>
        </p:nvSpPr>
        <p:spPr>
          <a:xfrm>
            <a:off x="2131920" y="2418840"/>
            <a:ext cx="7927920" cy="6382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1" i="1" lang="en-US" sz="1800" spc="-1" strike="noStrike">
                <a:solidFill>
                  <a:srgbClr val="000000"/>
                </a:solidFill>
                <a:latin typeface="Californian FB"/>
              </a:rPr>
              <a:t>UNJUST GOVERNMENT IS NOT GOVERNMENT BUT TYRANNY - PLATO</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TextBox 1"/>
          <p:cNvSpPr/>
          <p:nvPr/>
        </p:nvSpPr>
        <p:spPr>
          <a:xfrm>
            <a:off x="1810440" y="1159920"/>
            <a:ext cx="8570520" cy="14612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1800" spc="-1" strike="noStrike">
                <a:solidFill>
                  <a:srgbClr val="000000"/>
                </a:solidFill>
                <a:latin typeface="Californian FB"/>
              </a:rPr>
              <a:t>III</a:t>
            </a:r>
            <a:endParaRPr b="0" lang="en-US" sz="1800" spc="-1" strike="noStrike">
              <a:latin typeface="Arial"/>
            </a:endParaRPr>
          </a:p>
          <a:p>
            <a:pPr algn="ctr">
              <a:lnSpc>
                <a:spcPct val="100000"/>
              </a:lnSpc>
              <a:buNone/>
            </a:pPr>
            <a:r>
              <a:rPr b="1" lang="en-US" sz="1800" spc="-1" strike="noStrike">
                <a:solidFill>
                  <a:srgbClr val="000000"/>
                </a:solidFill>
                <a:latin typeface="Californian FB"/>
              </a:rPr>
              <a:t>THIS NATURAL LAW GIVES RISE TO CUSTOMARY COMMON LAW WHOSE PURPOSE IS TO PROTECT THE INHERENT LIBERTIES AND SOVEREIGNTY OF MEN AND WOMEN IN A COMMUNITY BY MAINTAINING EQUITY AND PEACE AMONGST THEM</a:t>
            </a:r>
            <a:endParaRPr b="0" lang="en-US" sz="1800" spc="-1" strike="noStrike">
              <a:latin typeface="Arial"/>
            </a:endParaRPr>
          </a:p>
        </p:txBody>
      </p:sp>
      <p:sp>
        <p:nvSpPr>
          <p:cNvPr id="333" name="TextBox 2"/>
          <p:cNvSpPr/>
          <p:nvPr/>
        </p:nvSpPr>
        <p:spPr>
          <a:xfrm>
            <a:off x="1856520" y="3105720"/>
            <a:ext cx="8478720" cy="91260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The Common Law derives its authority from the people themselves, and from the capacity of the people to know what is just and to judge right and wrong for themselves.</a:t>
            </a:r>
            <a:endParaRPr b="0" lang="en-US" sz="1800" spc="-1" strike="noStrike">
              <a:latin typeface="Arial"/>
            </a:endParaRPr>
          </a:p>
        </p:txBody>
      </p:sp>
      <p:sp>
        <p:nvSpPr>
          <p:cNvPr id="334" name="TextBox 3"/>
          <p:cNvSpPr/>
          <p:nvPr/>
        </p:nvSpPr>
        <p:spPr>
          <a:xfrm>
            <a:off x="1856520" y="4220640"/>
            <a:ext cx="8478720" cy="91260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The capacity is expressed in a jury system of twelve freely chosen people who are the ultimate judge and authority under Common Law and its courts.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5" name="TextBox 1"/>
          <p:cNvSpPr/>
          <p:nvPr/>
        </p:nvSpPr>
        <p:spPr>
          <a:xfrm>
            <a:off x="1986480" y="987120"/>
            <a:ext cx="8218800" cy="14612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1800" spc="-1" strike="noStrike">
                <a:solidFill>
                  <a:srgbClr val="000000"/>
                </a:solidFill>
                <a:latin typeface="Californian FB"/>
              </a:rPr>
              <a:t>IV</a:t>
            </a:r>
            <a:endParaRPr b="0" lang="en-US" sz="1800" spc="-1" strike="noStrike">
              <a:latin typeface="Arial"/>
            </a:endParaRPr>
          </a:p>
          <a:p>
            <a:pPr algn="ctr">
              <a:lnSpc>
                <a:spcPct val="100000"/>
              </a:lnSpc>
              <a:buNone/>
            </a:pPr>
            <a:r>
              <a:rPr b="1" lang="en-US" sz="1800" spc="-1" strike="noStrike">
                <a:solidFill>
                  <a:srgbClr val="000000"/>
                </a:solidFill>
                <a:latin typeface="Californian FB"/>
              </a:rPr>
              <a:t>HISTORICALLY, COMMON LAW AROSE IN ENGLAND AFTER THE 11</a:t>
            </a:r>
            <a:r>
              <a:rPr b="1" lang="en-US" sz="1800" spc="-1" strike="noStrike" baseline="30000">
                <a:solidFill>
                  <a:srgbClr val="000000"/>
                </a:solidFill>
                <a:latin typeface="Californian FB"/>
              </a:rPr>
              <a:t>TH</a:t>
            </a:r>
            <a:r>
              <a:rPr b="1" lang="en-US" sz="1800" spc="-1" strike="noStrike">
                <a:solidFill>
                  <a:srgbClr val="000000"/>
                </a:solidFill>
                <a:latin typeface="Californian FB"/>
              </a:rPr>
              <a:t> CENTURY NORMAN CONQUEST AS A BULWARK IN DEFENSE OF THE PEOPLE AGAINST THE ARBITRARY RULE OF SELF-APPOINTED ELITES, ESPECIALLY MONARCHS AND POPES</a:t>
            </a:r>
            <a:endParaRPr b="0" lang="en-US" sz="1800" spc="-1" strike="noStrike">
              <a:latin typeface="Arial"/>
            </a:endParaRPr>
          </a:p>
        </p:txBody>
      </p:sp>
      <p:sp>
        <p:nvSpPr>
          <p:cNvPr id="336" name="TextBox 2"/>
          <p:cNvSpPr/>
          <p:nvPr/>
        </p:nvSpPr>
        <p:spPr>
          <a:xfrm>
            <a:off x="1986480" y="2847240"/>
            <a:ext cx="8218800" cy="91260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The “authority” of these elites was derived unnaturally, from warfare, violent conquest and the theft of the earth, rather than the consent of the community and its basis, the divine law of peace and equality.</a:t>
            </a:r>
            <a:endParaRPr b="0" lang="en-US" sz="1800" spc="-1" strike="noStrike">
              <a:latin typeface="Arial"/>
            </a:endParaRPr>
          </a:p>
        </p:txBody>
      </p:sp>
      <p:sp>
        <p:nvSpPr>
          <p:cNvPr id="337" name="TextBox 4"/>
          <p:cNvSpPr/>
          <p:nvPr/>
        </p:nvSpPr>
        <p:spPr>
          <a:xfrm>
            <a:off x="1986480" y="4152960"/>
            <a:ext cx="8218800" cy="11869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This elite rule arose most strongly in the Roman Empire and its descendent, the Church of Rome, under whose beliefs “god” is a dominator and conqueror (“domine”), and all the people are “subjects” of the Pope.</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TextBox 1"/>
          <p:cNvSpPr/>
          <p:nvPr/>
        </p:nvSpPr>
        <p:spPr>
          <a:xfrm>
            <a:off x="2022840" y="924840"/>
            <a:ext cx="8146080" cy="17355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1800" spc="-1" strike="noStrike">
                <a:solidFill>
                  <a:srgbClr val="000000"/>
                </a:solidFill>
                <a:latin typeface="Californian FB"/>
              </a:rPr>
              <a:t>V</a:t>
            </a:r>
            <a:endParaRPr b="0" lang="en-US" sz="1800" spc="-1" strike="noStrike">
              <a:latin typeface="Arial"/>
            </a:endParaRPr>
          </a:p>
          <a:p>
            <a:pPr algn="ctr">
              <a:lnSpc>
                <a:spcPct val="100000"/>
              </a:lnSpc>
              <a:buNone/>
            </a:pPr>
            <a:r>
              <a:rPr b="1" lang="en-US" sz="1800" spc="-1" strike="noStrike">
                <a:solidFill>
                  <a:srgbClr val="000000"/>
                </a:solidFill>
                <a:latin typeface="Californian FB"/>
              </a:rPr>
              <a:t>SUCH A CONQUEST-BASED RULE OF PAPAL AND KINGLY ELITES GAVE RISE TO A LEGAL SYSTEM KNOWN AS CIVIL OR ROMAN LAW, AND THE BELIEF THAT MEN AND WOMEN ARE NOT ENDOWED WITH THE CAPACITY FOR SELF-RULE AND WISDOM</a:t>
            </a:r>
            <a:endParaRPr b="0" lang="en-US" sz="1800" spc="-1" strike="noStrike">
              <a:latin typeface="Arial"/>
            </a:endParaRPr>
          </a:p>
        </p:txBody>
      </p:sp>
      <p:sp>
        <p:nvSpPr>
          <p:cNvPr id="339" name="TextBox 2"/>
          <p:cNvSpPr/>
          <p:nvPr/>
        </p:nvSpPr>
        <p:spPr>
          <a:xfrm>
            <a:off x="2022840" y="2545920"/>
            <a:ext cx="8146080" cy="365580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THEREFORE:  All law and authority is derived EXTERNALLY, from statutes devised and imposed by a ruler, a monarch, or a government.</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r>
              <a:rPr b="0" lang="en-US" sz="1800" spc="-1" strike="noStrike">
                <a:solidFill>
                  <a:srgbClr val="000000"/>
                </a:solidFill>
                <a:latin typeface="Californian FB"/>
              </a:rPr>
              <a:t>THEREFORE: Said system divides creation and human beings are treated as chattel and possessions of others devoid of inherent liberties (Roman property law and Aristotelian philosophy).</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r>
              <a:rPr b="0" lang="en-US" sz="1800" spc="-1" strike="noStrike">
                <a:solidFill>
                  <a:srgbClr val="000000"/>
                </a:solidFill>
                <a:latin typeface="Californian FB"/>
              </a:rPr>
              <a:t>THEREFORE:  People are in every sense enslaved, cut off from the world given so freely and in common to all.</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r>
              <a:rPr b="0" lang="en-US" sz="1800" spc="-1" strike="noStrike">
                <a:solidFill>
                  <a:srgbClr val="000000"/>
                </a:solidFill>
                <a:latin typeface="Californian FB"/>
              </a:rPr>
              <a:t>THEREFORE: Said slave system GRANTS privileges or “freedoms” that are defined and limited through statutes issued by those rulers.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type="title"/>
          </p:nvPr>
        </p:nvSpPr>
        <p:spPr>
          <a:xfrm>
            <a:off x="700560" y="914400"/>
            <a:ext cx="10690920" cy="1307160"/>
          </a:xfrm>
          <a:prstGeom prst="rect">
            <a:avLst/>
          </a:prstGeom>
          <a:noFill/>
          <a:ln w="0">
            <a:noFill/>
          </a:ln>
        </p:spPr>
        <p:txBody>
          <a:bodyPr anchor="t">
            <a:normAutofit fontScale="99000"/>
          </a:bodyPr>
          <a:p>
            <a:pPr algn="ctr">
              <a:lnSpc>
                <a:spcPct val="100000"/>
              </a:lnSpc>
              <a:buNone/>
            </a:pPr>
            <a:r>
              <a:rPr b="1" lang="en-US" sz="1800" spc="29" strike="noStrike" cap="all">
                <a:solidFill>
                  <a:srgbClr val="000000"/>
                </a:solidFill>
                <a:latin typeface="Californian FB"/>
              </a:rPr>
              <a:t>VI</a:t>
            </a:r>
            <a:br>
              <a:rPr sz="1800"/>
            </a:br>
            <a:r>
              <a:rPr b="1" lang="en-US" sz="1800" spc="29" strike="noStrike" cap="all">
                <a:solidFill>
                  <a:srgbClr val="000000"/>
                </a:solidFill>
                <a:latin typeface="Californian FB"/>
              </a:rPr>
              <a:t>COMMON LAW AND CIVIL (ROMAN) LAW ARE THEREFORE FUNDAMENTALLY OPPOSED AND ARE AT WAR WITH EACH OTHER</a:t>
            </a:r>
            <a:br>
              <a:rPr sz="1800"/>
            </a:br>
            <a:r>
              <a:rPr b="1" lang="en-US" sz="1300" spc="29" strike="noStrike" cap="all">
                <a:solidFill>
                  <a:srgbClr val="000000"/>
                </a:solidFill>
                <a:latin typeface="Californian FB"/>
              </a:rPr>
              <a:t>They cannot be reconciled as they arise from two completely different notions of humanity and justice</a:t>
            </a:r>
            <a:endParaRPr b="0" lang="en-US" sz="1300" spc="-1" strike="noStrike">
              <a:solidFill>
                <a:srgbClr val="000000"/>
              </a:solidFill>
              <a:latin typeface="Calisto MT"/>
            </a:endParaRPr>
          </a:p>
        </p:txBody>
      </p:sp>
      <p:sp>
        <p:nvSpPr>
          <p:cNvPr id="341" name="PlaceHolder 2"/>
          <p:cNvSpPr>
            <a:spLocks noGrp="1"/>
          </p:cNvSpPr>
          <p:nvPr>
            <p:ph/>
          </p:nvPr>
        </p:nvSpPr>
        <p:spPr>
          <a:xfrm>
            <a:off x="704160" y="2221920"/>
            <a:ext cx="5211720" cy="373968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fornian FB"/>
              </a:rPr>
              <a:t>CIVIL LAW</a:t>
            </a:r>
            <a:endParaRPr b="0" lang="en-US" sz="20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fornian FB"/>
              </a:rPr>
              <a:t>Life is a conditional privilege</a:t>
            </a:r>
            <a:endParaRPr b="0" lang="en-US" sz="18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fornian FB"/>
              </a:rPr>
              <a:t>Relies on detailed written codes and statutes generally imposed by rulers</a:t>
            </a:r>
            <a:endParaRPr b="0" lang="en-US" sz="18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fornian FB"/>
              </a:rPr>
              <a:t>Citizens are subject to conditional privileges being managed through unaccountable judge-dominated court systems</a:t>
            </a:r>
            <a:endParaRPr b="0" lang="en-US" sz="18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fornian FB"/>
              </a:rPr>
              <a:t>Citizens become a managed slave population</a:t>
            </a:r>
            <a:endParaRPr b="0" lang="en-US" sz="1800" spc="-1" strike="noStrike">
              <a:solidFill>
                <a:srgbClr val="000000"/>
              </a:solidFill>
              <a:latin typeface="Calisto MT"/>
            </a:endParaRPr>
          </a:p>
        </p:txBody>
      </p:sp>
      <p:sp>
        <p:nvSpPr>
          <p:cNvPr id="342" name="PlaceHolder 3"/>
          <p:cNvSpPr>
            <a:spLocks noGrp="1"/>
          </p:cNvSpPr>
          <p:nvPr>
            <p:ph/>
          </p:nvPr>
        </p:nvSpPr>
        <p:spPr>
          <a:xfrm>
            <a:off x="6181200" y="2221920"/>
            <a:ext cx="5211720" cy="373968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fornian FB"/>
              </a:rPr>
              <a:t>COMMON LAW</a:t>
            </a:r>
            <a:endParaRPr b="0" lang="en-US" sz="20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fornian FB"/>
              </a:rPr>
              <a:t>Life is a free gift given equally to all</a:t>
            </a:r>
            <a:endParaRPr b="0" lang="en-US" sz="18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fornian FB"/>
              </a:rPr>
              <a:t>Communities uphold the life, dignity, and well-being of every citizen and natural inherent rights and freedom</a:t>
            </a:r>
            <a:endParaRPr b="0" lang="en-US" sz="18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fornian FB"/>
              </a:rPr>
              <a:t>Citizens are capable of convening and judging fairly with no ulterior motives</a:t>
            </a:r>
            <a:endParaRPr b="0" lang="en-US" sz="1800" spc="-1" strike="noStrike">
              <a:solidFill>
                <a:srgbClr val="000000"/>
              </a:solidFill>
              <a:latin typeface="Calisto MT"/>
            </a:endParaRPr>
          </a:p>
          <a:p>
            <a:pPr lvl="1" marL="685800" indent="-228600">
              <a:lnSpc>
                <a:spcPct val="110000"/>
              </a:lnSpc>
              <a:spcBef>
                <a:spcPts val="499"/>
              </a:spcBef>
              <a:buClr>
                <a:srgbClr val="000000"/>
              </a:buClr>
              <a:buFont typeface="Arial"/>
              <a:buChar char="•"/>
            </a:pPr>
            <a:r>
              <a:rPr b="0" lang="en-US" sz="1800" spc="-1" strike="noStrike">
                <a:solidFill>
                  <a:srgbClr val="000000"/>
                </a:solidFill>
                <a:latin typeface="Californian FB"/>
              </a:rPr>
              <a:t>Citizens are capable of judging and sentencing any person, business, or organization regardless of societal status</a:t>
            </a:r>
            <a:endParaRPr b="0" lang="en-US" sz="1800" spc="-1" strike="noStrike">
              <a:solidFill>
                <a:srgbClr val="000000"/>
              </a:solidFill>
              <a:latin typeface="Calisto MT"/>
            </a:endParaRPr>
          </a:p>
          <a:p>
            <a:pPr>
              <a:lnSpc>
                <a:spcPct val="110000"/>
              </a:lnSpc>
              <a:spcBef>
                <a:spcPts val="1417"/>
              </a:spcBef>
              <a:buNone/>
            </a:pPr>
            <a:endParaRPr b="0" lang="en-US" sz="1800" spc="-1" strike="noStrike">
              <a:solidFill>
                <a:srgbClr val="000000"/>
              </a:solidFill>
              <a:latin typeface="Calisto MT"/>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PlaceHolder 1"/>
          <p:cNvSpPr>
            <a:spLocks noGrp="1"/>
          </p:cNvSpPr>
          <p:nvPr>
            <p:ph type="title"/>
          </p:nvPr>
        </p:nvSpPr>
        <p:spPr>
          <a:xfrm>
            <a:off x="700560" y="914400"/>
            <a:ext cx="10690920" cy="1307160"/>
          </a:xfrm>
          <a:prstGeom prst="rect">
            <a:avLst/>
          </a:prstGeom>
          <a:noFill/>
          <a:ln w="0">
            <a:noFill/>
          </a:ln>
        </p:spPr>
        <p:txBody>
          <a:bodyPr anchor="t">
            <a:normAutofit fontScale="85000"/>
          </a:bodyPr>
          <a:p>
            <a:pPr algn="ctr">
              <a:lnSpc>
                <a:spcPct val="100000"/>
              </a:lnSpc>
              <a:buNone/>
            </a:pPr>
            <a:r>
              <a:rPr b="1" lang="en-US" sz="2000" spc="29" strike="noStrike" cap="all">
                <a:solidFill>
                  <a:srgbClr val="000000"/>
                </a:solidFill>
                <a:latin typeface="Californian FB"/>
              </a:rPr>
              <a:t>VII</a:t>
            </a:r>
            <a:br>
              <a:rPr sz="2000"/>
            </a:br>
            <a:r>
              <a:rPr b="1" lang="en-US" sz="2000" spc="29" strike="noStrike" cap="all">
                <a:solidFill>
                  <a:srgbClr val="000000"/>
                </a:solidFill>
                <a:latin typeface="Californian FB"/>
              </a:rPr>
              <a:t>an EXTREME FORM OF ELITE-BASED CIVIL/ROMAN LAW (i.e. Papal/canon law) DEFINES THE CHURCH OF ROME AS THE ONLY LEGITIMATE AUTHORITY ON EARTH to WHICH ALL OTHER LAWS, PEOPLE, AND GOVERNMENTS ARE SUBORDINATE</a:t>
            </a:r>
            <a:endParaRPr b="0" lang="en-US" sz="2000" spc="-1" strike="noStrike">
              <a:solidFill>
                <a:srgbClr val="000000"/>
              </a:solidFill>
              <a:latin typeface="Calisto MT"/>
            </a:endParaRPr>
          </a:p>
        </p:txBody>
      </p:sp>
      <p:sp>
        <p:nvSpPr>
          <p:cNvPr id="344" name="TextBox 2"/>
          <p:cNvSpPr/>
          <p:nvPr/>
        </p:nvSpPr>
        <p:spPr>
          <a:xfrm>
            <a:off x="1528920" y="2527200"/>
            <a:ext cx="9133920" cy="4204440"/>
          </a:xfrm>
          <a:prstGeom prst="rect">
            <a:avLst/>
          </a:prstGeom>
          <a:noFill/>
          <a:ln w="0">
            <a:noFill/>
          </a:ln>
        </p:spPr>
        <p:style>
          <a:lnRef idx="0"/>
          <a:fillRef idx="0"/>
          <a:effectRef idx="0"/>
          <a:fontRef idx="minor"/>
        </p:style>
        <p:txBody>
          <a:bodyPr lIns="90000" rIns="90000" tIns="45000" bIns="45000" anchor="t">
            <a:spAutoFit/>
          </a:bodyPr>
          <a:p>
            <a:pPr marL="285840" indent="-285840" algn="just">
              <a:lnSpc>
                <a:spcPct val="100000"/>
              </a:lnSpc>
              <a:buClr>
                <a:srgbClr val="000000"/>
              </a:buClr>
              <a:buFont typeface="Arial"/>
              <a:buChar char="•"/>
            </a:pPr>
            <a:r>
              <a:rPr b="0" lang="en-US" sz="1800" spc="-1" strike="noStrike">
                <a:solidFill>
                  <a:srgbClr val="000000"/>
                </a:solidFill>
                <a:latin typeface="Californian FB"/>
              </a:rPr>
              <a:t>Canon law is self-governing and completely unaccountable to anything but itself.</a:t>
            </a:r>
            <a:endParaRPr b="0" lang="en-US" sz="1800" spc="-1" strike="noStrike">
              <a:latin typeface="Arial"/>
            </a:endParaRPr>
          </a:p>
          <a:p>
            <a:pPr algn="just">
              <a:lnSpc>
                <a:spcPct val="100000"/>
              </a:lnSpc>
              <a:buNone/>
            </a:pPr>
            <a:endParaRPr b="0" lang="en-US" sz="1800" spc="-1" strike="noStrike">
              <a:latin typeface="Arial"/>
            </a:endParaRPr>
          </a:p>
          <a:p>
            <a:pPr marL="285840" indent="-285840" algn="just">
              <a:lnSpc>
                <a:spcPct val="100000"/>
              </a:lnSpc>
              <a:buClr>
                <a:srgbClr val="000000"/>
              </a:buClr>
              <a:buFont typeface="Arial"/>
              <a:buChar char="•"/>
            </a:pPr>
            <a:r>
              <a:rPr b="0" lang="en-US" sz="1800" spc="-1" strike="noStrike">
                <a:solidFill>
                  <a:srgbClr val="000000"/>
                </a:solidFill>
                <a:latin typeface="Californian FB"/>
              </a:rPr>
              <a:t>Roman Catholicism is a neo-pagan cult based upon the late 3</a:t>
            </a:r>
            <a:r>
              <a:rPr b="0" lang="en-US" sz="1800" spc="-1" strike="noStrike" baseline="30000">
                <a:solidFill>
                  <a:srgbClr val="000000"/>
                </a:solidFill>
                <a:latin typeface="Californian FB"/>
              </a:rPr>
              <a:t>rd</a:t>
            </a:r>
            <a:r>
              <a:rPr b="0" lang="en-US" sz="1800" spc="-1" strike="noStrike">
                <a:solidFill>
                  <a:srgbClr val="000000"/>
                </a:solidFill>
                <a:latin typeface="Californian FB"/>
              </a:rPr>
              <a:t> century Roman Emperor-worship system known as Sol Invictus in which one sovereign entitled “God and Master” rules heaven and earth through the Pope.</a:t>
            </a:r>
            <a:endParaRPr b="0" lang="en-US" sz="1800" spc="-1" strike="noStrike">
              <a:latin typeface="Arial"/>
            </a:endParaRPr>
          </a:p>
          <a:p>
            <a:pPr algn="just">
              <a:lnSpc>
                <a:spcPct val="100000"/>
              </a:lnSpc>
              <a:buNone/>
            </a:pPr>
            <a:endParaRPr b="0" lang="en-US" sz="1800" spc="-1" strike="noStrike">
              <a:latin typeface="Arial"/>
            </a:endParaRPr>
          </a:p>
          <a:p>
            <a:pPr marL="285840" indent="-285840" algn="just">
              <a:lnSpc>
                <a:spcPct val="100000"/>
              </a:lnSpc>
              <a:buClr>
                <a:srgbClr val="000000"/>
              </a:buClr>
              <a:buFont typeface="Arial"/>
              <a:buChar char="•"/>
            </a:pPr>
            <a:r>
              <a:rPr b="0" lang="en-US" sz="1800" spc="-1" strike="noStrike">
                <a:solidFill>
                  <a:srgbClr val="000000"/>
                </a:solidFill>
                <a:latin typeface="Californian FB"/>
              </a:rPr>
              <a:t>This tyrannical cult has caused more warfare, genocide, conquest, and murder than any power in human history. </a:t>
            </a:r>
            <a:endParaRPr b="0" lang="en-US" sz="1800" spc="-1" strike="noStrike">
              <a:latin typeface="Arial"/>
            </a:endParaRPr>
          </a:p>
          <a:p>
            <a:pPr algn="just">
              <a:lnSpc>
                <a:spcPct val="100000"/>
              </a:lnSpc>
              <a:buNone/>
            </a:pPr>
            <a:endParaRPr b="0" lang="en-US" sz="1800" spc="-1" strike="noStrike">
              <a:latin typeface="Arial"/>
            </a:endParaRPr>
          </a:p>
          <a:p>
            <a:pPr marL="285840" indent="-285840" algn="just">
              <a:lnSpc>
                <a:spcPct val="100000"/>
              </a:lnSpc>
              <a:buClr>
                <a:srgbClr val="000000"/>
              </a:buClr>
              <a:buFont typeface="Arial"/>
              <a:buChar char="•"/>
            </a:pPr>
            <a:r>
              <a:rPr b="0" lang="en-US" sz="1800" spc="-1" strike="noStrike">
                <a:solidFill>
                  <a:srgbClr val="000000"/>
                </a:solidFill>
                <a:latin typeface="Californian FB"/>
              </a:rPr>
              <a:t>Canon/Papal Law constitutes the single greatest threat to Common Law and human liberty.</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PlaceHolder 1"/>
          <p:cNvSpPr>
            <a:spLocks noGrp="1"/>
          </p:cNvSpPr>
          <p:nvPr>
            <p:ph type="title"/>
          </p:nvPr>
        </p:nvSpPr>
        <p:spPr>
          <a:xfrm>
            <a:off x="1039320" y="1121040"/>
            <a:ext cx="10113480" cy="1612080"/>
          </a:xfrm>
          <a:prstGeom prst="rect">
            <a:avLst/>
          </a:prstGeom>
          <a:noFill/>
          <a:ln w="0">
            <a:noFill/>
          </a:ln>
        </p:spPr>
        <p:txBody>
          <a:bodyPr anchor="t">
            <a:normAutofit fontScale="92000"/>
          </a:bodyPr>
          <a:p>
            <a:pPr algn="ctr">
              <a:lnSpc>
                <a:spcPct val="100000"/>
              </a:lnSpc>
              <a:buNone/>
            </a:pPr>
            <a:r>
              <a:rPr b="1" lang="en-US" sz="1800" spc="29" strike="noStrike" cap="all">
                <a:solidFill>
                  <a:srgbClr val="000000"/>
                </a:solidFill>
                <a:latin typeface="Californian FB"/>
              </a:rPr>
              <a:t>VIII</a:t>
            </a:r>
            <a:br>
              <a:rPr sz="1800"/>
            </a:br>
            <a:r>
              <a:rPr b="1" lang="en-US" sz="1800" spc="29" strike="noStrike" cap="all">
                <a:solidFill>
                  <a:srgbClr val="000000"/>
                </a:solidFill>
                <a:latin typeface="Californian FB"/>
              </a:rPr>
              <a:t>THE CHURCH OF ROME WAS THE FIRST AND OLDEST CORPORATION ON THE PLANET: </a:t>
            </a:r>
            <a:br>
              <a:rPr sz="1800"/>
            </a:br>
            <a:r>
              <a:rPr b="1" lang="en-US" sz="1800" spc="29" strike="noStrike" cap="all">
                <a:solidFill>
                  <a:srgbClr val="000000"/>
                </a:solidFill>
                <a:latin typeface="Californian FB"/>
              </a:rPr>
              <a:t>A LEGAL ENTITY DESIGNED FOR THE PROTECTION OF TYRANTS, </a:t>
            </a:r>
            <a:br>
              <a:rPr sz="1800"/>
            </a:br>
            <a:r>
              <a:rPr b="1" lang="en-US" sz="1800" spc="29" strike="noStrike" cap="all">
                <a:solidFill>
                  <a:srgbClr val="000000"/>
                </a:solidFill>
                <a:latin typeface="Californian FB"/>
              </a:rPr>
              <a:t>NULLIFIES INDIVIDUAL LIABILITY AND RESPONSIBILITY OF THE ELITES </a:t>
            </a:r>
            <a:br>
              <a:rPr sz="1800"/>
            </a:br>
            <a:r>
              <a:rPr b="1" lang="en-US" sz="1800" spc="29" strike="noStrike" cap="all">
                <a:solidFill>
                  <a:srgbClr val="000000"/>
                </a:solidFill>
                <a:latin typeface="Californian FB"/>
              </a:rPr>
              <a:t>FOR ANY CRIME OR CONQUEST THEY PERPETUATE</a:t>
            </a:r>
            <a:endParaRPr b="0" lang="en-US" sz="1800" spc="-1" strike="noStrike">
              <a:solidFill>
                <a:srgbClr val="000000"/>
              </a:solidFill>
              <a:latin typeface="Calisto MT"/>
            </a:endParaRPr>
          </a:p>
        </p:txBody>
      </p:sp>
      <p:sp>
        <p:nvSpPr>
          <p:cNvPr id="346" name="TextBox 2"/>
          <p:cNvSpPr/>
          <p:nvPr/>
        </p:nvSpPr>
        <p:spPr>
          <a:xfrm>
            <a:off x="1553400" y="3429000"/>
            <a:ext cx="9478080" cy="11869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Simply put, the Incorporated Vatican has spread the contagion that now threatens to destroy our planet and our lives, as the unaccountable corporate oligarchy everywhere subverts liberty and the health of our planet by subordinating all of life to profit and power.</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PlaceHolder 1"/>
          <p:cNvSpPr>
            <a:spLocks noGrp="1"/>
          </p:cNvSpPr>
          <p:nvPr>
            <p:ph type="title"/>
          </p:nvPr>
        </p:nvSpPr>
        <p:spPr>
          <a:xfrm>
            <a:off x="1785960" y="1268280"/>
            <a:ext cx="8520480" cy="1307160"/>
          </a:xfrm>
          <a:prstGeom prst="rect">
            <a:avLst/>
          </a:prstGeom>
          <a:noFill/>
          <a:ln w="0">
            <a:noFill/>
          </a:ln>
        </p:spPr>
        <p:txBody>
          <a:bodyPr anchor="t">
            <a:normAutofit fontScale="87000"/>
          </a:bodyPr>
          <a:p>
            <a:pPr algn="ctr">
              <a:lnSpc>
                <a:spcPct val="100000"/>
              </a:lnSpc>
              <a:buNone/>
            </a:pPr>
            <a:r>
              <a:rPr b="1" lang="en-US" sz="1800" spc="29" strike="noStrike" cap="all">
                <a:solidFill>
                  <a:srgbClr val="000000"/>
                </a:solidFill>
                <a:latin typeface="Californian FB"/>
              </a:rPr>
              <a:t>IX</a:t>
            </a:r>
            <a:br>
              <a:rPr sz="1800"/>
            </a:br>
            <a:r>
              <a:rPr b="1" lang="en-US" sz="1800" spc="29" strike="noStrike" cap="all">
                <a:solidFill>
                  <a:srgbClr val="000000"/>
                </a:solidFill>
                <a:latin typeface="Californian FB"/>
              </a:rPr>
              <a:t>A COUNTER-MOVEMENT TO THE CORPORATE CONQUEST IS ARISING </a:t>
            </a:r>
            <a:br>
              <a:rPr sz="1800"/>
            </a:br>
            <a:r>
              <a:rPr b="1" lang="en-US" sz="1800" spc="29" strike="noStrike" cap="all">
                <a:solidFill>
                  <a:srgbClr val="000000"/>
                </a:solidFill>
                <a:latin typeface="Californian FB"/>
              </a:rPr>
              <a:t>TO REASSERT THE DIVINE PURPOSE AND ITS OPERATION </a:t>
            </a:r>
            <a:br>
              <a:rPr sz="1800"/>
            </a:br>
            <a:r>
              <a:rPr b="1" lang="en-US" sz="1800" spc="29" strike="noStrike" cap="all">
                <a:solidFill>
                  <a:srgbClr val="000000"/>
                </a:solidFill>
                <a:latin typeface="Californian FB"/>
              </a:rPr>
              <a:t>THROUGH COMMON LAW, AND TO RESTORE EARTH AND HUMANITY </a:t>
            </a:r>
            <a:br>
              <a:rPr sz="1800"/>
            </a:br>
            <a:r>
              <a:rPr b="1" lang="en-US" sz="1800" spc="29" strike="noStrike" cap="all">
                <a:solidFill>
                  <a:srgbClr val="000000"/>
                </a:solidFill>
                <a:latin typeface="Californian FB"/>
              </a:rPr>
              <a:t>TO THEIR NATURAL BEING AS A COMMON BODY</a:t>
            </a:r>
            <a:endParaRPr b="0" lang="en-US" sz="1800" spc="-1" strike="noStrike">
              <a:solidFill>
                <a:srgbClr val="000000"/>
              </a:solidFill>
              <a:latin typeface="Calisto MT"/>
            </a:endParaRPr>
          </a:p>
        </p:txBody>
      </p:sp>
      <p:sp>
        <p:nvSpPr>
          <p:cNvPr id="348" name="TextBox 2"/>
          <p:cNvSpPr/>
          <p:nvPr/>
        </p:nvSpPr>
        <p:spPr>
          <a:xfrm>
            <a:off x="2251080" y="3429000"/>
            <a:ext cx="7590240" cy="11869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This movement is foretold Biblically and in prophecy as the time when all people are returned to their natural equality, devoid of divisions, privileges, and oppression, in order to live in harmony with creation and one another.</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PlaceHolder 1"/>
          <p:cNvSpPr>
            <a:spLocks noGrp="1"/>
          </p:cNvSpPr>
          <p:nvPr>
            <p:ph type="title"/>
          </p:nvPr>
        </p:nvSpPr>
        <p:spPr>
          <a:xfrm>
            <a:off x="2361600" y="1229040"/>
            <a:ext cx="7468560" cy="2015280"/>
          </a:xfrm>
          <a:prstGeom prst="rect">
            <a:avLst/>
          </a:prstGeom>
          <a:noFill/>
          <a:ln w="0">
            <a:noFill/>
          </a:ln>
        </p:spPr>
        <p:txBody>
          <a:bodyPr anchor="t">
            <a:normAutofit/>
          </a:bodyPr>
          <a:p>
            <a:pPr algn="ctr">
              <a:lnSpc>
                <a:spcPct val="100000"/>
              </a:lnSpc>
              <a:buNone/>
            </a:pPr>
            <a:r>
              <a:rPr b="1" lang="en-US" sz="1800" spc="29" strike="noStrike" cap="all">
                <a:solidFill>
                  <a:srgbClr val="000000"/>
                </a:solidFill>
                <a:latin typeface="Californian FB"/>
              </a:rPr>
              <a:t>X</a:t>
            </a:r>
            <a:br>
              <a:rPr sz="1800"/>
            </a:br>
            <a:r>
              <a:rPr b="1" lang="en-US" sz="1800" spc="29" strike="noStrike" cap="all">
                <a:solidFill>
                  <a:srgbClr val="000000"/>
                </a:solidFill>
                <a:latin typeface="Californian FB"/>
              </a:rPr>
              <a:t>RESTORATION OF HUMANITY IS A DIVINE PURPOSE </a:t>
            </a:r>
            <a:br>
              <a:rPr sz="1800"/>
            </a:br>
            <a:r>
              <a:rPr b="1" lang="en-US" sz="1800" spc="29" strike="noStrike" cap="all">
                <a:solidFill>
                  <a:srgbClr val="000000"/>
                </a:solidFill>
                <a:latin typeface="Californian FB"/>
              </a:rPr>
              <a:t>THAT BEGINS BY ACTIVELY DIS-ESTABLISHING ALL EXISTING </a:t>
            </a:r>
            <a:br>
              <a:rPr sz="1800"/>
            </a:br>
            <a:r>
              <a:rPr b="1" lang="en-US" sz="1800" spc="29" strike="noStrike" cap="all">
                <a:solidFill>
                  <a:srgbClr val="000000"/>
                </a:solidFill>
                <a:latin typeface="Californian FB"/>
              </a:rPr>
              <a:t>AUTHORITY AND INSTITUTIONS DERIVED FROM </a:t>
            </a:r>
            <a:br>
              <a:rPr sz="1800"/>
            </a:br>
            <a:r>
              <a:rPr b="1" lang="en-US" sz="1800" spc="29" strike="noStrike" cap="all">
                <a:solidFill>
                  <a:srgbClr val="000000"/>
                </a:solidFill>
                <a:latin typeface="Californian FB"/>
              </a:rPr>
              <a:t>ROMAN CIVIL LAW AND REPLACING THEM </a:t>
            </a:r>
            <a:br>
              <a:rPr sz="1800"/>
            </a:br>
            <a:r>
              <a:rPr b="1" lang="en-US" sz="1800" spc="29" strike="noStrike" cap="all">
                <a:solidFill>
                  <a:srgbClr val="000000"/>
                </a:solidFill>
                <a:latin typeface="Californian FB"/>
              </a:rPr>
              <a:t>WITH A NEW GOVERNANCE UNDER COMMON LAW</a:t>
            </a:r>
            <a:endParaRPr b="0" lang="en-US" sz="1800" spc="-1" strike="noStrike">
              <a:solidFill>
                <a:srgbClr val="000000"/>
              </a:solidFill>
              <a:latin typeface="Calisto MT"/>
            </a:endParaRPr>
          </a:p>
        </p:txBody>
      </p:sp>
      <p:sp>
        <p:nvSpPr>
          <p:cNvPr id="350" name="TextBox 2"/>
          <p:cNvSpPr/>
          <p:nvPr/>
        </p:nvSpPr>
        <p:spPr>
          <a:xfrm>
            <a:off x="3274200" y="3753360"/>
            <a:ext cx="5643360" cy="11869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buNone/>
            </a:pPr>
            <a:r>
              <a:rPr b="0" lang="en-US" sz="1800" spc="-1" strike="noStrike">
                <a:solidFill>
                  <a:srgbClr val="000000"/>
                </a:solidFill>
                <a:latin typeface="Californian FB"/>
              </a:rPr>
              <a:t>Finally, the creation of that new Natural Law authority among a liberated humanity is the fundamental purpose of the Common Law Courts.</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1" name="Straight Connector 10"/>
          <p:cNvSpPr/>
          <p:nvPr/>
        </p:nvSpPr>
        <p:spPr>
          <a:xfrm>
            <a:off x="799920" y="723600"/>
            <a:ext cx="1059192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352" name="Straight Connector 12"/>
          <p:cNvSpPr/>
          <p:nvPr/>
        </p:nvSpPr>
        <p:spPr>
          <a:xfrm>
            <a:off x="799920" y="6142680"/>
            <a:ext cx="10591920" cy="360"/>
          </a:xfrm>
          <a:prstGeom prst="line">
            <a:avLst/>
          </a:prstGeom>
          <a:ln w="12700">
            <a:solidFill>
              <a:srgbClr val="000000"/>
            </a:solidFill>
          </a:ln>
        </p:spPr>
        <p:style>
          <a:lnRef idx="1">
            <a:schemeClr val="accent1"/>
          </a:lnRef>
          <a:fillRef idx="0">
            <a:schemeClr val="accent1"/>
          </a:fillRef>
          <a:effectRef idx="0">
            <a:schemeClr val="accent1"/>
          </a:effectRef>
          <a:fontRef idx="minor"/>
        </p:style>
      </p:sp>
      <p:sp>
        <p:nvSpPr>
          <p:cNvPr id="353" name="Rectangle 14"/>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354" name="PlaceHolder 1"/>
          <p:cNvSpPr>
            <a:spLocks noGrp="1"/>
          </p:cNvSpPr>
          <p:nvPr>
            <p:ph type="title"/>
          </p:nvPr>
        </p:nvSpPr>
        <p:spPr>
          <a:xfrm>
            <a:off x="704160" y="914400"/>
            <a:ext cx="6239160" cy="1307160"/>
          </a:xfrm>
          <a:prstGeom prst="rect">
            <a:avLst/>
          </a:prstGeom>
          <a:noFill/>
          <a:ln w="0">
            <a:noFill/>
          </a:ln>
        </p:spPr>
        <p:txBody>
          <a:bodyPr anchor="t">
            <a:normAutofit/>
          </a:bodyPr>
          <a:p>
            <a:pPr algn="ctr">
              <a:lnSpc>
                <a:spcPct val="100000"/>
              </a:lnSpc>
              <a:buNone/>
            </a:pPr>
            <a:r>
              <a:rPr b="1" lang="en-US" sz="2800" spc="29" strike="noStrike" cap="all">
                <a:solidFill>
                  <a:srgbClr val="000000"/>
                </a:solidFill>
                <a:latin typeface="Californian FB"/>
              </a:rPr>
              <a:t>HOW DO WE USE COMMON LAW?</a:t>
            </a:r>
            <a:endParaRPr b="0" lang="en-US" sz="2800" spc="-1" strike="noStrike">
              <a:solidFill>
                <a:srgbClr val="000000"/>
              </a:solidFill>
              <a:latin typeface="Calisto MT"/>
            </a:endParaRPr>
          </a:p>
        </p:txBody>
      </p:sp>
      <p:sp>
        <p:nvSpPr>
          <p:cNvPr id="355" name="Straight Connector 16"/>
          <p:cNvSpPr/>
          <p:nvPr/>
        </p:nvSpPr>
        <p:spPr>
          <a:xfrm>
            <a:off x="804600" y="722160"/>
            <a:ext cx="1638360" cy="360"/>
          </a:xfrm>
          <a:prstGeom prst="line">
            <a:avLst/>
          </a:prstGeom>
          <a:ln w="44450">
            <a:solidFill>
              <a:srgbClr val="000000"/>
            </a:solidFill>
          </a:ln>
        </p:spPr>
        <p:style>
          <a:lnRef idx="1">
            <a:schemeClr val="accent1"/>
          </a:lnRef>
          <a:fillRef idx="0">
            <a:schemeClr val="accent1"/>
          </a:fillRef>
          <a:effectRef idx="0">
            <a:schemeClr val="accent1"/>
          </a:effectRef>
          <a:fontRef idx="minor"/>
        </p:style>
      </p:sp>
      <p:sp>
        <p:nvSpPr>
          <p:cNvPr id="356" name="PlaceHolder 2"/>
          <p:cNvSpPr>
            <a:spLocks noGrp="1"/>
          </p:cNvSpPr>
          <p:nvPr>
            <p:ph/>
          </p:nvPr>
        </p:nvSpPr>
        <p:spPr>
          <a:xfrm>
            <a:off x="704160" y="2221920"/>
            <a:ext cx="6239160" cy="3940560"/>
          </a:xfrm>
          <a:prstGeom prst="rect">
            <a:avLst/>
          </a:prstGeom>
          <a:noFill/>
          <a:ln w="0">
            <a:noFill/>
          </a:ln>
        </p:spPr>
        <p:txBody>
          <a:bodyPr anchor="t">
            <a:normAutofit fontScale="95000"/>
          </a:bodyPr>
          <a:p>
            <a:pPr indent="-228600" algn="just">
              <a:lnSpc>
                <a:spcPct val="110000"/>
              </a:lnSpc>
              <a:spcBef>
                <a:spcPts val="1001"/>
              </a:spcBef>
              <a:buClr>
                <a:srgbClr val="000000"/>
              </a:buClr>
              <a:buFont typeface="Arial"/>
              <a:buChar char="•"/>
            </a:pPr>
            <a:r>
              <a:rPr b="0" lang="en-US" sz="1600" spc="-1" strike="noStrike">
                <a:solidFill>
                  <a:srgbClr val="000000"/>
                </a:solidFill>
                <a:latin typeface="Californian FB"/>
              </a:rPr>
              <a:t>Common Law in an inherent way people conduct their affairs by unconditionally upholding the life, dignity, and well-being of every man, woman, and child in the face of tyrannical powers that seek to subvert such natural freedom.</a:t>
            </a:r>
            <a:endParaRPr b="0" lang="en-US" sz="1600" spc="-1" strike="noStrike">
              <a:solidFill>
                <a:srgbClr val="000000"/>
              </a:solidFill>
              <a:latin typeface="Calisto MT"/>
            </a:endParaRPr>
          </a:p>
          <a:p>
            <a:pPr indent="-228600" algn="just">
              <a:lnSpc>
                <a:spcPct val="110000"/>
              </a:lnSpc>
              <a:spcBef>
                <a:spcPts val="1001"/>
              </a:spcBef>
              <a:buClr>
                <a:srgbClr val="000000"/>
              </a:buClr>
              <a:buFont typeface="Arial"/>
              <a:buChar char="•"/>
            </a:pPr>
            <a:r>
              <a:rPr b="0" lang="en-US" sz="1600" spc="-1" strike="noStrike">
                <a:solidFill>
                  <a:srgbClr val="000000"/>
                </a:solidFill>
                <a:latin typeface="Californian FB"/>
              </a:rPr>
              <a:t>Common Law’s firm guarantee is that of mutual respect and protection which is a threat to arbitrary rulers in its attempt to harness men and women into the unnatural and vertical arrangement known as the States and Federal government. </a:t>
            </a:r>
            <a:endParaRPr b="0" lang="en-US" sz="1600" spc="-1" strike="noStrike">
              <a:solidFill>
                <a:srgbClr val="000000"/>
              </a:solidFill>
              <a:latin typeface="Calisto MT"/>
            </a:endParaRPr>
          </a:p>
          <a:p>
            <a:pPr indent="-228600" algn="just">
              <a:lnSpc>
                <a:spcPct val="110000"/>
              </a:lnSpc>
              <a:spcBef>
                <a:spcPts val="1001"/>
              </a:spcBef>
              <a:buClr>
                <a:srgbClr val="000000"/>
              </a:buClr>
              <a:buFont typeface="Arial"/>
              <a:buChar char="•"/>
            </a:pPr>
            <a:r>
              <a:rPr b="0" lang="en-US" sz="1600" spc="-1" strike="noStrike">
                <a:solidFill>
                  <a:srgbClr val="000000"/>
                </a:solidFill>
                <a:latin typeface="Californian FB"/>
              </a:rPr>
              <a:t>We use Common Law by simply employing and relying on it in all spheres of life and </a:t>
            </a:r>
            <a:r>
              <a:rPr b="1" lang="en-US" sz="1600" spc="-1" strike="noStrike">
                <a:solidFill>
                  <a:srgbClr val="000000"/>
                </a:solidFill>
                <a:latin typeface="Californian FB"/>
              </a:rPr>
              <a:t>establishing functioning Common Law Courts with absolute and ultimate jurisdiction over every aspect of our communities and lives.</a:t>
            </a:r>
            <a:endParaRPr b="0" lang="en-US" sz="1600" spc="-1" strike="noStrike">
              <a:solidFill>
                <a:srgbClr val="000000"/>
              </a:solidFill>
              <a:latin typeface="Calisto MT"/>
            </a:endParaRPr>
          </a:p>
        </p:txBody>
      </p:sp>
      <p:pic>
        <p:nvPicPr>
          <p:cNvPr id="357" name="Picture Placeholder 5" descr="A vintage weighing scales"/>
          <p:cNvPicPr/>
          <p:nvPr/>
        </p:nvPicPr>
        <p:blipFill>
          <a:blip r:embed="rId1"/>
          <a:srcRect l="0" t="0" r="0" b="672"/>
          <a:stretch/>
        </p:blipFill>
        <p:spPr>
          <a:xfrm>
            <a:off x="7583400" y="0"/>
            <a:ext cx="4608360" cy="685764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PlaceHolder 1"/>
          <p:cNvSpPr>
            <a:spLocks noGrp="1"/>
          </p:cNvSpPr>
          <p:nvPr>
            <p:ph type="title"/>
          </p:nvPr>
        </p:nvSpPr>
        <p:spPr>
          <a:xfrm>
            <a:off x="571320" y="929160"/>
            <a:ext cx="10689120" cy="447120"/>
          </a:xfrm>
          <a:prstGeom prst="rect">
            <a:avLst/>
          </a:prstGeom>
          <a:noFill/>
          <a:ln w="0">
            <a:noFill/>
          </a:ln>
        </p:spPr>
        <p:txBody>
          <a:bodyPr anchor="t">
            <a:normAutofit fontScale="97000"/>
          </a:bodyPr>
          <a:p>
            <a:pPr algn="ctr">
              <a:lnSpc>
                <a:spcPct val="100000"/>
              </a:lnSpc>
              <a:buNone/>
            </a:pPr>
            <a:r>
              <a:rPr b="1" lang="en-US" sz="2400" spc="29" strike="noStrike" cap="all">
                <a:solidFill>
                  <a:srgbClr val="000000"/>
                </a:solidFill>
                <a:latin typeface="Californian FB"/>
              </a:rPr>
              <a:t>MATTERS TO BE BROUGHT BEFORE A COMMON LAW COURT</a:t>
            </a:r>
            <a:endParaRPr b="0" lang="en-US" sz="2400" spc="-1" strike="noStrike">
              <a:solidFill>
                <a:srgbClr val="000000"/>
              </a:solidFill>
              <a:latin typeface="Calisto MT"/>
            </a:endParaRPr>
          </a:p>
        </p:txBody>
      </p:sp>
      <p:sp>
        <p:nvSpPr>
          <p:cNvPr id="359" name="PlaceHolder 2"/>
          <p:cNvSpPr>
            <a:spLocks noGrp="1"/>
          </p:cNvSpPr>
          <p:nvPr>
            <p:ph/>
          </p:nvPr>
        </p:nvSpPr>
        <p:spPr>
          <a:xfrm>
            <a:off x="1187640" y="2475360"/>
            <a:ext cx="4244400" cy="548280"/>
          </a:xfrm>
          <a:prstGeom prst="rect">
            <a:avLst/>
          </a:prstGeom>
          <a:noFill/>
          <a:ln w="0">
            <a:noFill/>
          </a:ln>
        </p:spPr>
        <p:txBody>
          <a:bodyPr anchor="b">
            <a:normAutofit/>
          </a:bodyPr>
          <a:p>
            <a:pPr algn="ctr">
              <a:lnSpc>
                <a:spcPct val="110000"/>
              </a:lnSpc>
              <a:spcBef>
                <a:spcPts val="1001"/>
              </a:spcBef>
              <a:buNone/>
              <a:tabLst>
                <a:tab algn="l" pos="0"/>
              </a:tabLst>
            </a:pPr>
            <a:r>
              <a:rPr b="1" lang="en-US" sz="2000" spc="-1" strike="noStrike">
                <a:solidFill>
                  <a:srgbClr val="000000"/>
                </a:solidFill>
                <a:latin typeface="Californian FB"/>
              </a:rPr>
              <a:t>CIVIL MATTERS</a:t>
            </a:r>
            <a:endParaRPr b="0" lang="en-US" sz="2000" spc="-1" strike="noStrike">
              <a:solidFill>
                <a:srgbClr val="000000"/>
              </a:solidFill>
              <a:latin typeface="Calisto MT"/>
            </a:endParaRPr>
          </a:p>
        </p:txBody>
      </p:sp>
      <p:sp>
        <p:nvSpPr>
          <p:cNvPr id="360" name="PlaceHolder 3"/>
          <p:cNvSpPr>
            <a:spLocks noGrp="1"/>
          </p:cNvSpPr>
          <p:nvPr>
            <p:ph/>
          </p:nvPr>
        </p:nvSpPr>
        <p:spPr>
          <a:xfrm>
            <a:off x="704160" y="3160440"/>
            <a:ext cx="5211720" cy="2227320"/>
          </a:xfrm>
          <a:prstGeom prst="rect">
            <a:avLst/>
          </a:prstGeom>
          <a:noFill/>
          <a:ln w="0">
            <a:noFill/>
          </a:ln>
        </p:spPr>
        <p:txBody>
          <a:bodyPr anchor="t">
            <a:noAutofit/>
          </a:bodyPr>
          <a:p>
            <a:pPr marL="228600" indent="-228600" algn="just">
              <a:lnSpc>
                <a:spcPct val="110000"/>
              </a:lnSpc>
              <a:spcBef>
                <a:spcPts val="1001"/>
              </a:spcBef>
              <a:buClr>
                <a:srgbClr val="000000"/>
              </a:buClr>
              <a:buFont typeface="Arial"/>
              <a:buChar char="•"/>
            </a:pPr>
            <a:r>
              <a:rPr b="0" lang="en-US" sz="2000" spc="-1" strike="noStrike">
                <a:solidFill>
                  <a:srgbClr val="000000"/>
                </a:solidFill>
                <a:latin typeface="Calisto MT"/>
              </a:rPr>
              <a:t>In general, these situations involve disputes between individuals over acts or negligence which cause harm.</a:t>
            </a:r>
            <a:endParaRPr b="0" lang="en-US" sz="2000" spc="-1" strike="noStrike">
              <a:solidFill>
                <a:srgbClr val="000000"/>
              </a:solidFill>
              <a:latin typeface="Calisto MT"/>
            </a:endParaRPr>
          </a:p>
          <a:p>
            <a:pPr marL="228600" indent="-228600" algn="just">
              <a:lnSpc>
                <a:spcPct val="110000"/>
              </a:lnSpc>
              <a:spcBef>
                <a:spcPts val="1001"/>
              </a:spcBef>
              <a:buClr>
                <a:srgbClr val="000000"/>
              </a:buClr>
              <a:buFont typeface="Arial"/>
              <a:buChar char="•"/>
            </a:pPr>
            <a:r>
              <a:rPr b="0" lang="en-US" sz="2000" spc="-1" strike="noStrike">
                <a:solidFill>
                  <a:srgbClr val="000000"/>
                </a:solidFill>
                <a:latin typeface="Calisto MT"/>
              </a:rPr>
              <a:t>Examples would include contract disputes, property related disputes, torts, and family matters.</a:t>
            </a:r>
            <a:endParaRPr b="0" lang="en-US" sz="2000" spc="-1" strike="noStrike">
              <a:solidFill>
                <a:srgbClr val="000000"/>
              </a:solidFill>
              <a:latin typeface="Calisto MT"/>
            </a:endParaRPr>
          </a:p>
        </p:txBody>
      </p:sp>
      <p:sp>
        <p:nvSpPr>
          <p:cNvPr id="361" name="PlaceHolder 4"/>
          <p:cNvSpPr>
            <a:spLocks noGrp="1"/>
          </p:cNvSpPr>
          <p:nvPr>
            <p:ph/>
          </p:nvPr>
        </p:nvSpPr>
        <p:spPr>
          <a:xfrm>
            <a:off x="6181200" y="2473560"/>
            <a:ext cx="5211720" cy="447120"/>
          </a:xfrm>
          <a:prstGeom prst="rect">
            <a:avLst/>
          </a:prstGeom>
          <a:noFill/>
          <a:ln w="0">
            <a:noFill/>
          </a:ln>
        </p:spPr>
        <p:txBody>
          <a:bodyPr anchor="b">
            <a:normAutofit/>
          </a:bodyPr>
          <a:p>
            <a:pPr algn="ctr">
              <a:lnSpc>
                <a:spcPct val="110000"/>
              </a:lnSpc>
              <a:spcBef>
                <a:spcPts val="1001"/>
              </a:spcBef>
              <a:buNone/>
              <a:tabLst>
                <a:tab algn="l" pos="0"/>
              </a:tabLst>
            </a:pPr>
            <a:r>
              <a:rPr b="1" lang="en-US" sz="2000" spc="-1" strike="noStrike">
                <a:solidFill>
                  <a:srgbClr val="000000"/>
                </a:solidFill>
                <a:latin typeface="Californian FB"/>
              </a:rPr>
              <a:t>CRIMINAL MATTERS</a:t>
            </a:r>
            <a:endParaRPr b="0" lang="en-US" sz="2000" spc="-1" strike="noStrike">
              <a:solidFill>
                <a:srgbClr val="000000"/>
              </a:solidFill>
              <a:latin typeface="Calisto MT"/>
            </a:endParaRPr>
          </a:p>
        </p:txBody>
      </p:sp>
      <p:sp>
        <p:nvSpPr>
          <p:cNvPr id="362" name="PlaceHolder 5"/>
          <p:cNvSpPr>
            <a:spLocks noGrp="1"/>
          </p:cNvSpPr>
          <p:nvPr>
            <p:ph/>
          </p:nvPr>
        </p:nvSpPr>
        <p:spPr>
          <a:xfrm>
            <a:off x="6181200" y="3140640"/>
            <a:ext cx="5211720" cy="2915640"/>
          </a:xfrm>
          <a:prstGeom prst="rect">
            <a:avLst/>
          </a:prstGeom>
          <a:noFill/>
          <a:ln w="0">
            <a:noFill/>
          </a:ln>
        </p:spPr>
        <p:txBody>
          <a:bodyPr anchor="t">
            <a:noAutofit/>
          </a:bodyPr>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Criminal Law deals with acts of intentional harm to individuals, but which, in a larger sense are offences against all within the community because of the potential threat.</a:t>
            </a:r>
            <a:endParaRPr b="0" lang="en-US" sz="2000" spc="-1" strike="noStrike">
              <a:solidFill>
                <a:srgbClr val="000000"/>
              </a:solidFill>
              <a:latin typeface="Calisto MT"/>
            </a:endParaRPr>
          </a:p>
          <a:p>
            <a:pPr marL="228600" indent="-228600">
              <a:lnSpc>
                <a:spcPct val="110000"/>
              </a:lnSpc>
              <a:spcBef>
                <a:spcPts val="1001"/>
              </a:spcBef>
              <a:buClr>
                <a:srgbClr val="000000"/>
              </a:buClr>
              <a:buFont typeface="Arial"/>
              <a:buChar char="•"/>
            </a:pPr>
            <a:r>
              <a:rPr b="0" lang="en-US" sz="2000" spc="-1" strike="noStrike">
                <a:solidFill>
                  <a:srgbClr val="000000"/>
                </a:solidFill>
                <a:latin typeface="Calisto MT"/>
              </a:rPr>
              <a:t>The majority of cases would be matters involving serious threats or crimes made against people, animals, communities, and the environment.</a:t>
            </a:r>
            <a:endParaRPr b="0" lang="en-US" sz="2000" spc="-1" strike="noStrike">
              <a:solidFill>
                <a:srgbClr val="000000"/>
              </a:solidFill>
              <a:latin typeface="Calisto MT"/>
            </a:endParaRPr>
          </a:p>
        </p:txBody>
      </p:sp>
      <p:sp>
        <p:nvSpPr>
          <p:cNvPr id="363" name="TextBox 6"/>
          <p:cNvSpPr/>
          <p:nvPr/>
        </p:nvSpPr>
        <p:spPr>
          <a:xfrm>
            <a:off x="1430640" y="1469880"/>
            <a:ext cx="9330480" cy="10630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i="1" lang="en-US" sz="1600" spc="-1" strike="noStrike">
                <a:solidFill>
                  <a:srgbClr val="000000"/>
                </a:solidFill>
                <a:latin typeface="Californian FB"/>
              </a:rPr>
              <a:t>“</a:t>
            </a:r>
            <a:r>
              <a:rPr b="1" i="1" lang="en-US" sz="1600" spc="-1" strike="noStrike">
                <a:solidFill>
                  <a:srgbClr val="000000"/>
                </a:solidFill>
                <a:latin typeface="Californian FB"/>
              </a:rPr>
              <a:t>If we have not Courts that are established and maintained by the People, rather than by bribable Judges, then we will have no Republic…Our Constitution and our Nation will rise or fall according to the independence of our Courts.”  - John Hancock 1777</a:t>
            </a:r>
            <a:endParaRPr b="0" lang="en-US" sz="16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TextBox 1"/>
          <p:cNvSpPr/>
          <p:nvPr/>
        </p:nvSpPr>
        <p:spPr>
          <a:xfrm>
            <a:off x="1555200" y="930960"/>
            <a:ext cx="9081360" cy="8211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2400" spc="-1" strike="noStrike">
                <a:solidFill>
                  <a:srgbClr val="000000"/>
                </a:solidFill>
                <a:latin typeface="Californian FB"/>
              </a:rPr>
              <a:t>ESTABLISHING AND MAINTAINING COMMON LAW COURTS</a:t>
            </a:r>
            <a:endParaRPr b="0" lang="en-US" sz="2400" spc="-1" strike="noStrike">
              <a:latin typeface="Arial"/>
            </a:endParaRPr>
          </a:p>
        </p:txBody>
      </p:sp>
      <p:sp>
        <p:nvSpPr>
          <p:cNvPr id="365" name="TextBox 2"/>
          <p:cNvSpPr/>
          <p:nvPr/>
        </p:nvSpPr>
        <p:spPr>
          <a:xfrm>
            <a:off x="958680" y="1679760"/>
            <a:ext cx="10274400" cy="5850360"/>
          </a:xfrm>
          <a:prstGeom prst="rect">
            <a:avLst/>
          </a:prstGeom>
          <a:noFill/>
          <a:ln w="0">
            <a:noFill/>
          </a:ln>
        </p:spPr>
        <p:style>
          <a:lnRef idx="0"/>
          <a:fillRef idx="0"/>
          <a:effectRef idx="0"/>
          <a:fontRef idx="minor"/>
        </p:style>
        <p:txBody>
          <a:bodyPr lIns="90000" rIns="90000" tIns="45000" bIns="45000" anchor="t">
            <a:spAutoFit/>
          </a:bodyPr>
          <a:p>
            <a:pPr marL="285840" indent="-285840" algn="just">
              <a:lnSpc>
                <a:spcPct val="100000"/>
              </a:lnSpc>
              <a:buClr>
                <a:srgbClr val="000000"/>
              </a:buClr>
              <a:buFont typeface="Arial"/>
              <a:buChar char="•"/>
            </a:pPr>
            <a:r>
              <a:rPr b="0" lang="en-US" sz="1800" spc="-1" strike="noStrike">
                <a:solidFill>
                  <a:srgbClr val="000000"/>
                </a:solidFill>
                <a:latin typeface="Californian FB"/>
              </a:rPr>
              <a:t>Common Law Courts are universal and derived from the sovereignty of the people as a whole, not from any political or governmental system, therefore being rooted in Natural Law, can be established in any Country and Community via the consent and vote of the people.</a:t>
            </a:r>
            <a:endParaRPr b="0" lang="en-US" sz="1800" spc="-1" strike="noStrike">
              <a:latin typeface="Arial"/>
            </a:endParaRPr>
          </a:p>
          <a:p>
            <a:pPr marL="285840" indent="-285840" algn="just">
              <a:lnSpc>
                <a:spcPct val="100000"/>
              </a:lnSpc>
              <a:buClr>
                <a:srgbClr val="000000"/>
              </a:buClr>
              <a:buFont typeface="Arial"/>
              <a:buChar char="•"/>
            </a:pPr>
            <a:r>
              <a:rPr b="0" lang="en-US" sz="1800" spc="-1" strike="noStrike">
                <a:solidFill>
                  <a:srgbClr val="000000"/>
                </a:solidFill>
                <a:latin typeface="Californian FB"/>
              </a:rPr>
              <a:t>Such Courts are established when men and women come together to judge a matter of concern to them and their community.  The Court is an expression of citizens uniting and being </a:t>
            </a:r>
            <a:r>
              <a:rPr b="1" lang="en-US" sz="1800" spc="-1" strike="noStrike">
                <a:solidFill>
                  <a:srgbClr val="000000"/>
                </a:solidFill>
                <a:latin typeface="Californian FB"/>
              </a:rPr>
              <a:t>Tribunals of Conscience</a:t>
            </a:r>
            <a:r>
              <a:rPr b="0" lang="en-US" sz="1800" spc="-1" strike="noStrike">
                <a:solidFill>
                  <a:srgbClr val="000000"/>
                </a:solidFill>
                <a:latin typeface="Californian FB"/>
              </a:rPr>
              <a:t>.</a:t>
            </a:r>
            <a:endParaRPr b="0" lang="en-US" sz="1800" spc="-1" strike="noStrike">
              <a:latin typeface="Arial"/>
            </a:endParaRPr>
          </a:p>
          <a:p>
            <a:pPr marL="285840" indent="-285840" algn="just">
              <a:lnSpc>
                <a:spcPct val="100000"/>
              </a:lnSpc>
              <a:buClr>
                <a:srgbClr val="000000"/>
              </a:buClr>
              <a:buFont typeface="Arial"/>
              <a:buChar char="•"/>
            </a:pPr>
            <a:r>
              <a:rPr b="0" lang="en-US" sz="1800" spc="-1" strike="noStrike">
                <a:solidFill>
                  <a:srgbClr val="000000"/>
                </a:solidFill>
                <a:latin typeface="Californian FB"/>
              </a:rPr>
              <a:t>The community may appoint a local magistrate versed in Common Law (Justice of the Peace) who traditionally have the power to summon juries and issue warrants and may </a:t>
            </a:r>
            <a:r>
              <a:rPr b="1" lang="en-US" sz="1800" spc="-1" strike="noStrike">
                <a:solidFill>
                  <a:srgbClr val="000000"/>
                </a:solidFill>
                <a:latin typeface="Californian FB"/>
              </a:rPr>
              <a:t>initiate a Common Law Court</a:t>
            </a:r>
            <a:r>
              <a:rPr b="0" lang="en-US" sz="1800" spc="-1" strike="noStrike">
                <a:solidFill>
                  <a:srgbClr val="000000"/>
                </a:solidFill>
                <a:latin typeface="Californian FB"/>
              </a:rPr>
              <a:t>.</a:t>
            </a:r>
            <a:endParaRPr b="0" lang="en-US" sz="1800" spc="-1" strike="noStrike">
              <a:latin typeface="Arial"/>
            </a:endParaRPr>
          </a:p>
          <a:p>
            <a:pPr marL="285840" indent="-285840" algn="just">
              <a:lnSpc>
                <a:spcPct val="100000"/>
              </a:lnSpc>
              <a:buClr>
                <a:srgbClr val="000000"/>
              </a:buClr>
              <a:buFont typeface="Arial"/>
              <a:buChar char="•"/>
            </a:pPr>
            <a:r>
              <a:rPr b="0" lang="en-US" sz="1800" spc="-1" strike="noStrike">
                <a:solidFill>
                  <a:srgbClr val="000000"/>
                </a:solidFill>
                <a:latin typeface="Californian FB"/>
              </a:rPr>
              <a:t>Such Courts are established by the direct will and vote of the people of a community as a whole by:</a:t>
            </a:r>
            <a:endParaRPr b="0" lang="en-US" sz="1800" spc="-1" strike="noStrike">
              <a:latin typeface="Arial"/>
            </a:endParaRPr>
          </a:p>
          <a:p>
            <a:pPr algn="just">
              <a:lnSpc>
                <a:spcPct val="100000"/>
              </a:lnSpc>
              <a:buNone/>
            </a:pPr>
            <a:r>
              <a:rPr b="0" lang="en-US" sz="1800" spc="-1" strike="noStrike">
                <a:solidFill>
                  <a:srgbClr val="000000"/>
                </a:solidFill>
                <a:latin typeface="Californian FB"/>
              </a:rPr>
              <a:t>	</a:t>
            </a:r>
            <a:r>
              <a:rPr b="0" lang="en-US" sz="1800" spc="-1" strike="noStrike">
                <a:solidFill>
                  <a:srgbClr val="000000"/>
                </a:solidFill>
                <a:latin typeface="Californian FB"/>
              </a:rPr>
              <a:t>1)  electing a Citizen Jury of at least 12 people on behalf of the community;</a:t>
            </a:r>
            <a:endParaRPr b="0" lang="en-US" sz="1800" spc="-1" strike="noStrike">
              <a:latin typeface="Arial"/>
            </a:endParaRPr>
          </a:p>
          <a:p>
            <a:pPr algn="just">
              <a:lnSpc>
                <a:spcPct val="100000"/>
              </a:lnSpc>
              <a:buNone/>
            </a:pPr>
            <a:r>
              <a:rPr b="0" lang="en-US" sz="1800" spc="-1" strike="noStrike">
                <a:solidFill>
                  <a:srgbClr val="000000"/>
                </a:solidFill>
                <a:latin typeface="Californian FB"/>
              </a:rPr>
              <a:t>	</a:t>
            </a:r>
            <a:r>
              <a:rPr b="0" lang="en-US" sz="1800" spc="-1" strike="noStrike">
                <a:solidFill>
                  <a:srgbClr val="000000"/>
                </a:solidFill>
                <a:latin typeface="Californian FB"/>
              </a:rPr>
              <a:t>2)  electing a Citizen Prosecutor to conduct the case on behalf of the community;</a:t>
            </a:r>
            <a:endParaRPr b="0" lang="en-US" sz="1800" spc="-1" strike="noStrike">
              <a:latin typeface="Arial"/>
            </a:endParaRPr>
          </a:p>
          <a:p>
            <a:pPr algn="just">
              <a:lnSpc>
                <a:spcPct val="100000"/>
              </a:lnSpc>
              <a:buNone/>
            </a:pPr>
            <a:r>
              <a:rPr b="0" lang="en-US" sz="1800" spc="-1" strike="noStrike">
                <a:solidFill>
                  <a:srgbClr val="000000"/>
                </a:solidFill>
                <a:latin typeface="Californian FB"/>
              </a:rPr>
              <a:t>	</a:t>
            </a:r>
            <a:r>
              <a:rPr b="0" lang="en-US" sz="1800" spc="-1" strike="noStrike">
                <a:solidFill>
                  <a:srgbClr val="000000"/>
                </a:solidFill>
                <a:latin typeface="Californian FB"/>
              </a:rPr>
              <a:t>3)  electing a presiding Adjudicator to strictly advise the proceedings;</a:t>
            </a:r>
            <a:endParaRPr b="0" lang="en-US" sz="1800" spc="-1" strike="noStrike">
              <a:latin typeface="Arial"/>
            </a:endParaRPr>
          </a:p>
          <a:p>
            <a:pPr algn="just">
              <a:lnSpc>
                <a:spcPct val="100000"/>
              </a:lnSpc>
              <a:buNone/>
            </a:pPr>
            <a:r>
              <a:rPr b="0" lang="en-US" sz="1800" spc="-1" strike="noStrike">
                <a:solidFill>
                  <a:srgbClr val="000000"/>
                </a:solidFill>
                <a:latin typeface="Californian FB"/>
              </a:rPr>
              <a:t>	</a:t>
            </a:r>
            <a:r>
              <a:rPr b="0" lang="en-US" sz="1800" spc="-1" strike="noStrike">
                <a:solidFill>
                  <a:srgbClr val="000000"/>
                </a:solidFill>
                <a:latin typeface="Californian FB"/>
              </a:rPr>
              <a:t>4)  electing a Sheriff and group of Peace Officers to enforce summonses, warrants, and verdicts;</a:t>
            </a:r>
            <a:endParaRPr b="0" lang="en-US" sz="1800" spc="-1" strike="noStrike">
              <a:latin typeface="Arial"/>
            </a:endParaRPr>
          </a:p>
          <a:p>
            <a:pPr algn="just">
              <a:lnSpc>
                <a:spcPct val="100000"/>
              </a:lnSpc>
              <a:buNone/>
            </a:pPr>
            <a:r>
              <a:rPr b="0" lang="en-US" sz="1800" spc="-1" strike="noStrike">
                <a:solidFill>
                  <a:srgbClr val="000000"/>
                </a:solidFill>
                <a:latin typeface="Californian FB"/>
              </a:rPr>
              <a:t>	</a:t>
            </a:r>
            <a:r>
              <a:rPr b="0" lang="en-US" sz="1800" spc="-1" strike="noStrike">
                <a:solidFill>
                  <a:srgbClr val="000000"/>
                </a:solidFill>
                <a:latin typeface="Californian FB"/>
              </a:rPr>
              <a:t>5) participants present their own case with no professional lawyers or permanent presiding judges. </a:t>
            </a:r>
            <a:endParaRPr b="0" lang="en-US" sz="1800" spc="-1" strike="noStrike">
              <a:latin typeface="Arial"/>
            </a:endParaRPr>
          </a:p>
          <a:p>
            <a:pPr algn="just">
              <a:lnSpc>
                <a:spcPct val="100000"/>
              </a:lnSpc>
              <a:buNone/>
            </a:pPr>
            <a:endParaRPr b="0" lang="en-US" sz="18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15456</TotalTime>
  <Application>LibreOffice/7.3.7.2$Linux_X86_64 LibreOffice_project/30$Build-2</Application>
  <AppVersion>15.0000</AppVersion>
  <Words>1858</Words>
  <Paragraphs>102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2025-07-15T22:58:40Z</dcterms:created>
  <dc:creator>Erika Beachler</dc:creator>
  <dc:description/>
  <dc:language>en-US</dc:language>
  <cp:lastModifiedBy/>
  <dcterms:modified xsi:type="dcterms:W3CDTF">2025-10-02T00:16:26Z</dcterms:modified>
  <cp:revision>64</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Widescreen</vt:lpwstr>
  </property>
  <property fmtid="{D5CDD505-2E9C-101B-9397-08002B2CF9AE}" pid="4" name="Slides">
    <vt:i4>17</vt:i4>
  </property>
</Properties>
</file>